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notesSlides/notesSlide1.xml" ContentType="application/vnd.openxmlformats-officedocument.presentationml.notesSlide+xml"/>
  <Override PartName="/ppt/activeX/activeX2.xml" ContentType="application/vnd.ms-office.activeX+xml"/>
  <Override PartName="/ppt/activeX/activeX3.xml" ContentType="application/vnd.ms-office.activeX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activeX/activeX4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7" r:id="rId2"/>
    <p:sldId id="280" r:id="rId3"/>
    <p:sldId id="279" r:id="rId4"/>
    <p:sldId id="281" r:id="rId5"/>
    <p:sldId id="282" r:id="rId6"/>
    <p:sldId id="284" r:id="rId7"/>
    <p:sldId id="283" r:id="rId8"/>
    <p:sldId id="285" r:id="rId9"/>
    <p:sldId id="287" r:id="rId10"/>
    <p:sldId id="288" r:id="rId11"/>
    <p:sldId id="286" r:id="rId12"/>
    <p:sldId id="289" r:id="rId13"/>
    <p:sldId id="290" r:id="rId14"/>
    <p:sldId id="292" r:id="rId15"/>
    <p:sldId id="293" r:id="rId16"/>
    <p:sldId id="294" r:id="rId17"/>
    <p:sldId id="295" r:id="rId18"/>
    <p:sldId id="291" r:id="rId19"/>
    <p:sldId id="296" r:id="rId20"/>
    <p:sldId id="29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3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3" autoAdjust="0"/>
    <p:restoredTop sz="89263" autoAdjust="0"/>
  </p:normalViewPr>
  <p:slideViewPr>
    <p:cSldViewPr snapToGrid="0">
      <p:cViewPr varScale="1">
        <p:scale>
          <a:sx n="80" d="100"/>
          <a:sy n="80" d="100"/>
        </p:scale>
        <p:origin x="1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4CE450-DF67-46BC-930E-2A53B1B17200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BB6B8-28A2-4B08-9746-37B7EABB4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61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KOCHEMAN.UN</a:t>
            </a:r>
          </a:p>
          <a:p>
            <a:r>
              <a:rPr lang="en-US" dirty="0"/>
              <a:t>nonPoliceChart.000(AVABILITY)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BB6B8-28A2-4B08-9746-37B7EABB43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591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KOCHEMAN.UN</a:t>
            </a:r>
          </a:p>
          <a:p>
            <a:r>
              <a:rPr lang="en-US" dirty="0"/>
              <a:t>nonPoliceChart.000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8BB6B8-28A2-4B08-9746-37B7EABB43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76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390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913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78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94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35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930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894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2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5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56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3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4ED91-34F3-42DB-AE40-42FB1050069A}" type="datetimeFigureOut">
              <a:rPr lang="en-US" smtClean="0"/>
              <a:t>10/11/2023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0E1A8D-A3EF-46BF-B0F9-617C3536EE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4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4" Type="http://schemas.openxmlformats.org/officeDocument/2006/relationships/image" Target="../media/image86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8.jpg"/><Relationship Id="rId18" Type="http://schemas.openxmlformats.org/officeDocument/2006/relationships/image" Target="../media/image103.jpg"/><Relationship Id="rId3" Type="http://schemas.openxmlformats.org/officeDocument/2006/relationships/image" Target="../media/image90.png"/><Relationship Id="rId21" Type="http://schemas.openxmlformats.org/officeDocument/2006/relationships/image" Target="../media/image106.png"/><Relationship Id="rId7" Type="http://schemas.openxmlformats.org/officeDocument/2006/relationships/image" Target="../media/image94.png"/><Relationship Id="rId12" Type="http://schemas.openxmlformats.org/officeDocument/2006/relationships/image" Target="../media/image97.jpg"/><Relationship Id="rId17" Type="http://schemas.openxmlformats.org/officeDocument/2006/relationships/image" Target="../media/image102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1.jpeg"/><Relationship Id="rId20" Type="http://schemas.openxmlformats.org/officeDocument/2006/relationships/image" Target="../media/image105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5" Type="http://schemas.openxmlformats.org/officeDocument/2006/relationships/image" Target="../media/image100.png"/><Relationship Id="rId23" Type="http://schemas.openxmlformats.org/officeDocument/2006/relationships/image" Target="../media/image108.png"/><Relationship Id="rId10" Type="http://schemas.openxmlformats.org/officeDocument/2006/relationships/image" Target="../media/image89.wmf"/><Relationship Id="rId19" Type="http://schemas.openxmlformats.org/officeDocument/2006/relationships/image" Target="../media/image104.png"/><Relationship Id="rId4" Type="http://schemas.openxmlformats.org/officeDocument/2006/relationships/image" Target="../media/image91.jp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99.png"/><Relationship Id="rId22" Type="http://schemas.openxmlformats.org/officeDocument/2006/relationships/image" Target="../media/image10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png"/><Relationship Id="rId4" Type="http://schemas.openxmlformats.org/officeDocument/2006/relationships/image" Target="../media/image11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g"/><Relationship Id="rId13" Type="http://schemas.openxmlformats.org/officeDocument/2006/relationships/image" Target="../media/image1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7.jpg"/><Relationship Id="rId12" Type="http://schemas.openxmlformats.org/officeDocument/2006/relationships/image" Target="../media/image122.jpg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5.vml"/><Relationship Id="rId6" Type="http://schemas.openxmlformats.org/officeDocument/2006/relationships/hyperlink" Target="https://www.google.com/search?sca_esv=572573644&amp;rlz=1C1GCEU_enUS1079US1079&amp;q=Thomas+Dohmke&amp;stick=H4sIAAAAAAAAAONgVuLVT9c3NCzKKIwvz02xeMRowS3w8sc9YSn9SWtOXmPU5OIKzsgvd80rySypFJLmYoOyBKX4uVB18ixi5Q3JyM9NLFZwyc_IzU4FAJQIei9cAAAA&amp;sa=X&amp;sqi=2&amp;ved=2ahUKEwiY1u7XhO-BAxVrkGoFHcE6B-YQzIcDKAB6BAgrEAE" TargetMode="External"/><Relationship Id="rId11" Type="http://schemas.openxmlformats.org/officeDocument/2006/relationships/image" Target="../media/image121.jpg"/><Relationship Id="rId5" Type="http://schemas.openxmlformats.org/officeDocument/2006/relationships/image" Target="../media/image116.png"/><Relationship Id="rId15" Type="http://schemas.openxmlformats.org/officeDocument/2006/relationships/image" Target="../media/image114.wmf"/><Relationship Id="rId10" Type="http://schemas.openxmlformats.org/officeDocument/2006/relationships/image" Target="../media/image120.jpg"/><Relationship Id="rId4" Type="http://schemas.openxmlformats.org/officeDocument/2006/relationships/image" Target="../media/image115.png"/><Relationship Id="rId9" Type="http://schemas.openxmlformats.org/officeDocument/2006/relationships/image" Target="../media/image119.jpg"/><Relationship Id="rId14" Type="http://schemas.openxmlformats.org/officeDocument/2006/relationships/image" Target="../media/image124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3" Type="http://schemas.openxmlformats.org/officeDocument/2006/relationships/image" Target="../media/image126.jpg"/><Relationship Id="rId7" Type="http://schemas.openxmlformats.org/officeDocument/2006/relationships/image" Target="../media/image130.jpg"/><Relationship Id="rId12" Type="http://schemas.openxmlformats.org/officeDocument/2006/relationships/image" Target="../media/image135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11" Type="http://schemas.openxmlformats.org/officeDocument/2006/relationships/image" Target="../media/image134.jpg"/><Relationship Id="rId5" Type="http://schemas.openxmlformats.org/officeDocument/2006/relationships/image" Target="../media/image128.jpg"/><Relationship Id="rId10" Type="http://schemas.openxmlformats.org/officeDocument/2006/relationships/image" Target="../media/image133.jpg"/><Relationship Id="rId4" Type="http://schemas.openxmlformats.org/officeDocument/2006/relationships/image" Target="../media/image127.jpg"/><Relationship Id="rId9" Type="http://schemas.openxmlformats.org/officeDocument/2006/relationships/image" Target="../media/image13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g"/><Relationship Id="rId3" Type="http://schemas.openxmlformats.org/officeDocument/2006/relationships/image" Target="../media/image133.jpg"/><Relationship Id="rId7" Type="http://schemas.openxmlformats.org/officeDocument/2006/relationships/image" Target="../media/image140.png"/><Relationship Id="rId12" Type="http://schemas.openxmlformats.org/officeDocument/2006/relationships/image" Target="../media/image144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11" Type="http://schemas.openxmlformats.org/officeDocument/2006/relationships/image" Target="../media/image134.jpg"/><Relationship Id="rId5" Type="http://schemas.openxmlformats.org/officeDocument/2006/relationships/image" Target="../media/image138.jpg"/><Relationship Id="rId10" Type="http://schemas.openxmlformats.org/officeDocument/2006/relationships/image" Target="../media/image143.png"/><Relationship Id="rId4" Type="http://schemas.openxmlformats.org/officeDocument/2006/relationships/image" Target="../media/image137.png"/><Relationship Id="rId9" Type="http://schemas.openxmlformats.org/officeDocument/2006/relationships/image" Target="../media/image14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g"/><Relationship Id="rId13" Type="http://schemas.openxmlformats.org/officeDocument/2006/relationships/image" Target="../media/image155.jpg"/><Relationship Id="rId3" Type="http://schemas.openxmlformats.org/officeDocument/2006/relationships/image" Target="../media/image29.jpg"/><Relationship Id="rId7" Type="http://schemas.openxmlformats.org/officeDocument/2006/relationships/image" Target="../media/image149.jpg"/><Relationship Id="rId12" Type="http://schemas.openxmlformats.org/officeDocument/2006/relationships/image" Target="../media/image154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11" Type="http://schemas.openxmlformats.org/officeDocument/2006/relationships/image" Target="../media/image153.jpg"/><Relationship Id="rId5" Type="http://schemas.openxmlformats.org/officeDocument/2006/relationships/image" Target="../media/image147.jpg"/><Relationship Id="rId15" Type="http://schemas.openxmlformats.org/officeDocument/2006/relationships/image" Target="../media/image157.png"/><Relationship Id="rId10" Type="http://schemas.openxmlformats.org/officeDocument/2006/relationships/image" Target="../media/image152.jpeg"/><Relationship Id="rId4" Type="http://schemas.openxmlformats.org/officeDocument/2006/relationships/image" Target="../media/image146.jpeg"/><Relationship Id="rId9" Type="http://schemas.openxmlformats.org/officeDocument/2006/relationships/image" Target="../media/image151.jpg"/><Relationship Id="rId14" Type="http://schemas.openxmlformats.org/officeDocument/2006/relationships/image" Target="../media/image156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eg"/><Relationship Id="rId13" Type="http://schemas.openxmlformats.org/officeDocument/2006/relationships/image" Target="../media/image168.jpg"/><Relationship Id="rId3" Type="http://schemas.openxmlformats.org/officeDocument/2006/relationships/image" Target="../media/image158.jpg"/><Relationship Id="rId7" Type="http://schemas.openxmlformats.org/officeDocument/2006/relationships/image" Target="../media/image162.jpg"/><Relationship Id="rId12" Type="http://schemas.openxmlformats.org/officeDocument/2006/relationships/image" Target="../media/image167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11" Type="http://schemas.openxmlformats.org/officeDocument/2006/relationships/image" Target="../media/image166.jpg"/><Relationship Id="rId5" Type="http://schemas.openxmlformats.org/officeDocument/2006/relationships/image" Target="../media/image160.jpg"/><Relationship Id="rId10" Type="http://schemas.openxmlformats.org/officeDocument/2006/relationships/image" Target="../media/image165.jpg"/><Relationship Id="rId4" Type="http://schemas.openxmlformats.org/officeDocument/2006/relationships/image" Target="../media/image159.jpg"/><Relationship Id="rId9" Type="http://schemas.openxmlformats.org/officeDocument/2006/relationships/image" Target="../media/image164.jpg"/><Relationship Id="rId14" Type="http://schemas.openxmlformats.org/officeDocument/2006/relationships/image" Target="../media/image15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31.jpg"/><Relationship Id="rId3" Type="http://schemas.openxmlformats.org/officeDocument/2006/relationships/image" Target="../media/image170.png"/><Relationship Id="rId7" Type="http://schemas.openxmlformats.org/officeDocument/2006/relationships/image" Target="../media/image174.jpg"/><Relationship Id="rId12" Type="http://schemas.openxmlformats.org/officeDocument/2006/relationships/image" Target="../media/image179.jpg"/><Relationship Id="rId17" Type="http://schemas.openxmlformats.org/officeDocument/2006/relationships/image" Target="../media/image153.jpg"/><Relationship Id="rId2" Type="http://schemas.openxmlformats.org/officeDocument/2006/relationships/image" Target="../media/image169.jpg"/><Relationship Id="rId16" Type="http://schemas.openxmlformats.org/officeDocument/2006/relationships/image" Target="../media/image1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g"/><Relationship Id="rId11" Type="http://schemas.openxmlformats.org/officeDocument/2006/relationships/image" Target="../media/image178.jpg"/><Relationship Id="rId5" Type="http://schemas.openxmlformats.org/officeDocument/2006/relationships/image" Target="../media/image172.jpg"/><Relationship Id="rId15" Type="http://schemas.openxmlformats.org/officeDocument/2006/relationships/image" Target="../media/image181.jpg"/><Relationship Id="rId10" Type="http://schemas.openxmlformats.org/officeDocument/2006/relationships/image" Target="../media/image177.jpg"/><Relationship Id="rId4" Type="http://schemas.openxmlformats.org/officeDocument/2006/relationships/image" Target="../media/image171.jpg"/><Relationship Id="rId9" Type="http://schemas.openxmlformats.org/officeDocument/2006/relationships/image" Target="../media/image176.jpg"/><Relationship Id="rId14" Type="http://schemas.openxmlformats.org/officeDocument/2006/relationships/image" Target="../media/image180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g"/><Relationship Id="rId13" Type="http://schemas.openxmlformats.org/officeDocument/2006/relationships/image" Target="../media/image194.jpeg"/><Relationship Id="rId3" Type="http://schemas.openxmlformats.org/officeDocument/2006/relationships/image" Target="../media/image184.png"/><Relationship Id="rId7" Type="http://schemas.openxmlformats.org/officeDocument/2006/relationships/image" Target="../media/image188.jpg"/><Relationship Id="rId12" Type="http://schemas.openxmlformats.org/officeDocument/2006/relationships/image" Target="../media/image193.jp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jpg"/><Relationship Id="rId11" Type="http://schemas.openxmlformats.org/officeDocument/2006/relationships/image" Target="../media/image192.jpg"/><Relationship Id="rId5" Type="http://schemas.openxmlformats.org/officeDocument/2006/relationships/image" Target="../media/image186.jpg"/><Relationship Id="rId10" Type="http://schemas.openxmlformats.org/officeDocument/2006/relationships/image" Target="../media/image191.jpg"/><Relationship Id="rId4" Type="http://schemas.openxmlformats.org/officeDocument/2006/relationships/image" Target="../media/image185.png"/><Relationship Id="rId9" Type="http://schemas.openxmlformats.org/officeDocument/2006/relationships/image" Target="../media/image190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jpg"/><Relationship Id="rId18" Type="http://schemas.openxmlformats.org/officeDocument/2006/relationships/image" Target="../media/image25.png"/><Relationship Id="rId26" Type="http://schemas.openxmlformats.org/officeDocument/2006/relationships/image" Target="../media/image11.wmf"/><Relationship Id="rId3" Type="http://schemas.openxmlformats.org/officeDocument/2006/relationships/slideLayout" Target="../slideLayouts/slideLayout2.xml"/><Relationship Id="rId21" Type="http://schemas.openxmlformats.org/officeDocument/2006/relationships/image" Target="../media/image28.jpg"/><Relationship Id="rId7" Type="http://schemas.openxmlformats.org/officeDocument/2006/relationships/image" Target="../media/image14.jpg"/><Relationship Id="rId12" Type="http://schemas.openxmlformats.org/officeDocument/2006/relationships/image" Target="../media/image19.jpg"/><Relationship Id="rId17" Type="http://schemas.openxmlformats.org/officeDocument/2006/relationships/image" Target="../media/image24.jpg"/><Relationship Id="rId25" Type="http://schemas.openxmlformats.org/officeDocument/2006/relationships/image" Target="../media/image32.png"/><Relationship Id="rId2" Type="http://schemas.openxmlformats.org/officeDocument/2006/relationships/control" Target="../activeX/activeX1.xml"/><Relationship Id="rId16" Type="http://schemas.openxmlformats.org/officeDocument/2006/relationships/image" Target="../media/image23.jpg"/><Relationship Id="rId20" Type="http://schemas.openxmlformats.org/officeDocument/2006/relationships/image" Target="../media/image27.jpe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jpg"/><Relationship Id="rId15" Type="http://schemas.openxmlformats.org/officeDocument/2006/relationships/image" Target="../media/image22.jp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6.jpg"/><Relationship Id="rId14" Type="http://schemas.openxmlformats.org/officeDocument/2006/relationships/image" Target="../media/image21.png"/><Relationship Id="rId22" Type="http://schemas.openxmlformats.org/officeDocument/2006/relationships/image" Target="../media/image2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g"/><Relationship Id="rId7" Type="http://schemas.openxmlformats.org/officeDocument/2006/relationships/image" Target="../media/image199.jp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g"/><Relationship Id="rId5" Type="http://schemas.openxmlformats.org/officeDocument/2006/relationships/image" Target="../media/image197.jpg"/><Relationship Id="rId4" Type="http://schemas.openxmlformats.org/officeDocument/2006/relationships/image" Target="../media/image19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control" Target="../activeX/activeX3.xml"/><Relationship Id="rId7" Type="http://schemas.openxmlformats.org/officeDocument/2006/relationships/image" Target="../media/image36.jpg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5.png"/><Relationship Id="rId11" Type="http://schemas.openxmlformats.org/officeDocument/2006/relationships/image" Target="../media/image34.wmf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33.w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hyperlink" Target="https://www.whitehouse.gov/briefing-room/statements-releases/2023/10/07/statement-from-president-joe-biden-condemning-terrorist-attacks-in-israel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7" Type="http://schemas.openxmlformats.org/officeDocument/2006/relationships/image" Target="../media/image5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59.png"/><Relationship Id="rId18" Type="http://schemas.openxmlformats.org/officeDocument/2006/relationships/image" Target="../media/image62.jpg"/><Relationship Id="rId3" Type="http://schemas.openxmlformats.org/officeDocument/2006/relationships/image" Target="../media/image55.jpg"/><Relationship Id="rId7" Type="http://schemas.openxmlformats.org/officeDocument/2006/relationships/image" Target="../media/image53.wmf"/><Relationship Id="rId12" Type="http://schemas.openxmlformats.org/officeDocument/2006/relationships/image" Target="../media/image58.jpg"/><Relationship Id="rId17" Type="http://schemas.openxmlformats.org/officeDocument/2006/relationships/image" Target="../media/image28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1.jpg"/><Relationship Id="rId20" Type="http://schemas.openxmlformats.org/officeDocument/2006/relationships/image" Target="../media/image64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57.png"/><Relationship Id="rId5" Type="http://schemas.openxmlformats.org/officeDocument/2006/relationships/image" Target="../media/image52.wmf"/><Relationship Id="rId15" Type="http://schemas.openxmlformats.org/officeDocument/2006/relationships/image" Target="../media/image60.png"/><Relationship Id="rId10" Type="http://schemas.openxmlformats.org/officeDocument/2006/relationships/image" Target="../media/image56.jpg"/><Relationship Id="rId19" Type="http://schemas.openxmlformats.org/officeDocument/2006/relationships/image" Target="../media/image63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54.wmf"/><Relationship Id="rId1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65.jpg"/><Relationship Id="rId21" Type="http://schemas.openxmlformats.org/officeDocument/2006/relationships/image" Target="../media/image83.png"/><Relationship Id="rId7" Type="http://schemas.openxmlformats.org/officeDocument/2006/relationships/image" Target="../media/image69.jpg"/><Relationship Id="rId12" Type="http://schemas.openxmlformats.org/officeDocument/2006/relationships/image" Target="../media/image74.jpeg"/><Relationship Id="rId17" Type="http://schemas.openxmlformats.org/officeDocument/2006/relationships/image" Target="../media/image79.jpeg"/><Relationship Id="rId2" Type="http://schemas.openxmlformats.org/officeDocument/2006/relationships/image" Target="../media/image12.jpg"/><Relationship Id="rId16" Type="http://schemas.openxmlformats.org/officeDocument/2006/relationships/image" Target="../media/image78.jpg"/><Relationship Id="rId20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3.png"/><Relationship Id="rId5" Type="http://schemas.openxmlformats.org/officeDocument/2006/relationships/image" Target="../media/image67.jpg"/><Relationship Id="rId15" Type="http://schemas.openxmlformats.org/officeDocument/2006/relationships/image" Target="../media/image77.png"/><Relationship Id="rId10" Type="http://schemas.openxmlformats.org/officeDocument/2006/relationships/image" Target="../media/image72.jpg"/><Relationship Id="rId19" Type="http://schemas.openxmlformats.org/officeDocument/2006/relationships/image" Target="../media/image81.png"/><Relationship Id="rId4" Type="http://schemas.openxmlformats.org/officeDocument/2006/relationships/image" Target="../media/image66.png"/><Relationship Id="rId9" Type="http://schemas.openxmlformats.org/officeDocument/2006/relationships/image" Target="../media/image71.jpg"/><Relationship Id="rId14" Type="http://schemas.openxmlformats.org/officeDocument/2006/relationships/image" Target="../media/image76.png"/><Relationship Id="rId22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0" y="1125415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77" y="1864986"/>
            <a:ext cx="3057341" cy="17249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66031" y="3656708"/>
            <a:ext cx="205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end to 'vicious cycle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20877" y="3870887"/>
            <a:ext cx="4362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Israel and the Occupied Palestinian Territory.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42930" y="4467899"/>
            <a:ext cx="31005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https://supreme.court.gov.il/sites/en/Pages/home.aspx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03404" y="4802469"/>
            <a:ext cx="24727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https://www.interpol.int/en/Who-we-are/Member-countries/Asia-South-Pacific/PALESTINE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563" y="4472672"/>
            <a:ext cx="402733" cy="22553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1609859" y="4472672"/>
            <a:ext cx="734096" cy="225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0" y="4472672"/>
            <a:ext cx="1519707" cy="33114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609859" y="4480843"/>
            <a:ext cx="734096" cy="32297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630818" y="4485557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746303" y="5432944"/>
            <a:ext cx="1931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Kim </a:t>
            </a:r>
            <a:r>
              <a:rPr lang="en-US" sz="800" strike="sngStrike" dirty="0" err="1"/>
              <a:t>kardashin</a:t>
            </a:r>
            <a:r>
              <a:rPr lang="en-US" sz="800" dirty="0"/>
              <a:t>, FBI:WMD:BLACK</a:t>
            </a:r>
          </a:p>
          <a:p>
            <a:r>
              <a:rPr lang="en-US" sz="800" dirty="0"/>
              <a:t>	         FBI:WMD:PINK</a:t>
            </a:r>
          </a:p>
          <a:p>
            <a:r>
              <a:rPr lang="en-US" sz="800" dirty="0"/>
              <a:t>2014</a:t>
            </a:r>
          </a:p>
          <a:p>
            <a:r>
              <a:rPr lang="en-US" sz="800" dirty="0"/>
              <a:t>2019 </a:t>
            </a:r>
            <a:r>
              <a:rPr lang="en-US" sz="800" strike="sngStrike" dirty="0"/>
              <a:t>make a game</a:t>
            </a:r>
          </a:p>
        </p:txBody>
      </p:sp>
      <p:sp>
        <p:nvSpPr>
          <p:cNvPr id="71" name="Rectangle 70"/>
          <p:cNvSpPr/>
          <p:nvPr/>
        </p:nvSpPr>
        <p:spPr>
          <a:xfrm>
            <a:off x="3482079" y="4171737"/>
            <a:ext cx="5227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LIBARY FORT </a:t>
            </a:r>
            <a:r>
              <a:rPr lang="en-US" dirty="0" err="1"/>
              <a:t>WORTH.nonPoliceCfg</a:t>
            </a:r>
            <a:r>
              <a:rPr lang="en-US" dirty="0"/>
              <a:t>(</a:t>
            </a:r>
            <a:r>
              <a:rPr lang="en-US" dirty="0" err="1"/>
              <a:t>federl</a:t>
            </a:r>
            <a:r>
              <a:rPr lang="en-US" dirty="0"/>
              <a:t> court Israel)</a:t>
            </a: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3865916" y="6265523"/>
            <a:ext cx="4837521" cy="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be 74"/>
          <p:cNvSpPr/>
          <p:nvPr/>
        </p:nvSpPr>
        <p:spPr>
          <a:xfrm>
            <a:off x="977104" y="5436131"/>
            <a:ext cx="1206260" cy="1373957"/>
          </a:xfrm>
          <a:prstGeom prst="cube">
            <a:avLst>
              <a:gd name="adj" fmla="val 10053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Snip and Round Single Corner Rectangle 75"/>
          <p:cNvSpPr/>
          <p:nvPr/>
        </p:nvSpPr>
        <p:spPr>
          <a:xfrm flipV="1">
            <a:off x="1065425" y="5689636"/>
            <a:ext cx="1004552" cy="511381"/>
          </a:xfrm>
          <a:prstGeom prst="snipRoundRect">
            <a:avLst>
              <a:gd name="adj1" fmla="val 16667"/>
              <a:gd name="adj2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960308" y="622524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4D4D4D"/>
                </a:solidFill>
                <a:latin typeface="Roboto Condensed"/>
              </a:rPr>
              <a:t>Policy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1368164" y="5766222"/>
            <a:ext cx="560681" cy="418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0" y="5374573"/>
            <a:ext cx="29063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236" y="5732280"/>
            <a:ext cx="289314" cy="8960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685738" y="5044483"/>
            <a:ext cx="3026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9104" y="137798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Journal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429104" y="1742627"/>
            <a:ext cx="4837521" cy="1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997184" y="6477861"/>
            <a:ext cx="849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>
                <a:solidFill>
                  <a:schemeClr val="bg1"/>
                </a:solidFill>
              </a:rPr>
              <a:t>nonPoliceTV</a:t>
            </a:r>
            <a:endParaRPr lang="en-US" sz="10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429104" y="4208226"/>
            <a:ext cx="51353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603404" y="5229149"/>
            <a:ext cx="5270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654048" y="5323216"/>
            <a:ext cx="27815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</a:t>
            </a:r>
            <a:r>
              <a:rPr lang="en-US" sz="800" strike="sngStrike" dirty="0" err="1"/>
              <a:t>Apple.touch.AVABILITY</a:t>
            </a:r>
            <a:r>
              <a:rPr lang="en-US" sz="800" strike="sngStrike" dirty="0"/>
              <a:t>.(</a:t>
            </a:r>
            <a:r>
              <a:rPr lang="en-US" sz="800" strike="sngStrike" dirty="0" err="1"/>
              <a:t>fifa,St</a:t>
            </a:r>
            <a:r>
              <a:rPr lang="en-US" sz="800" strike="sngStrike" dirty="0"/>
              <a:t>. </a:t>
            </a:r>
            <a:r>
              <a:rPr lang="en-US" sz="800" strike="sngStrike" dirty="0" err="1"/>
              <a:t>Franci</a:t>
            </a:r>
            <a:r>
              <a:rPr lang="en-US" sz="800" strike="sngStrike" dirty="0"/>
              <a:t> EA Sports)</a:t>
            </a:r>
          </a:p>
          <a:p>
            <a:r>
              <a:rPr lang="en-US" sz="800" strike="sngStrike" dirty="0"/>
              <a:t>Playing video games </a:t>
            </a:r>
            <a:r>
              <a:rPr lang="en-US" sz="800" strike="sngStrike" dirty="0" err="1"/>
              <a:t>wth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sabry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wating</a:t>
            </a:r>
            <a:r>
              <a:rPr lang="en-US" sz="800" strike="sngStrike" dirty="0"/>
              <a:t> for funding </a:t>
            </a:r>
            <a:r>
              <a:rPr lang="en-US" sz="800" strike="sngStrike" dirty="0" err="1"/>
              <a:t>apple.touch</a:t>
            </a:r>
            <a:endParaRPr lang="en-US" sz="800" strike="sngStrike" dirty="0"/>
          </a:p>
          <a:p>
            <a:r>
              <a:rPr lang="en-US" sz="800" strike="sngStrike" dirty="0" err="1"/>
              <a:t>Assuemd</a:t>
            </a:r>
            <a:r>
              <a:rPr lang="en-US" sz="800" strike="sngStrike" dirty="0"/>
              <a:t>; ISLAM  (St. Francis) </a:t>
            </a:r>
            <a:r>
              <a:rPr lang="en-US" sz="800" strike="sngStrike" dirty="0" err="1"/>
              <a:t>apple.touch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3320877" y="52651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65171" y="5924539"/>
            <a:ext cx="382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</a:t>
            </a:r>
            <a:r>
              <a:rPr lang="en-US" sz="800" strike="sngStrike" dirty="0"/>
              <a:t>we have </a:t>
            </a:r>
            <a:r>
              <a:rPr lang="en-US" sz="800" strike="sngStrike" dirty="0" err="1"/>
              <a:t>mtv</a:t>
            </a:r>
            <a:r>
              <a:rPr lang="en-US" sz="800" strike="sngStrike" dirty="0"/>
              <a:t>, not girlfriend Bradley(</a:t>
            </a:r>
            <a:r>
              <a:rPr lang="en-US" sz="800" strike="sngStrike" dirty="0" err="1"/>
              <a:t>californien</a:t>
            </a:r>
            <a:r>
              <a:rPr lang="en-US" sz="800" strike="sngStrike" dirty="0"/>
              <a:t>, middle east person age 18)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96429" y="5800109"/>
            <a:ext cx="441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JFK(INTENR PAYEMTN, </a:t>
            </a:r>
            <a:r>
              <a:rPr lang="en-US" dirty="0" err="1"/>
              <a:t>mtv</a:t>
            </a:r>
            <a:r>
              <a:rPr lang="en-US" dirty="0"/>
              <a:t> conference room)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50889" y="5968346"/>
            <a:ext cx="27975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1984 apple (</a:t>
            </a:r>
            <a:r>
              <a:rPr lang="en-US" sz="800" dirty="0" err="1"/>
              <a:t>mtv</a:t>
            </a:r>
            <a:r>
              <a:rPr lang="en-US" sz="800" dirty="0"/>
              <a:t> DEA(KOCHMENA </a:t>
            </a:r>
            <a:r>
              <a:rPr lang="en-US" sz="800" dirty="0" err="1"/>
              <a:t>steve</a:t>
            </a:r>
            <a:r>
              <a:rPr lang="en-US" sz="800" dirty="0"/>
              <a:t> and </a:t>
            </a:r>
            <a:r>
              <a:rPr lang="en-US" sz="800" dirty="0" err="1"/>
              <a:t>tim</a:t>
            </a:r>
            <a:r>
              <a:rPr lang="en-US" sz="800" dirty="0"/>
              <a:t>) </a:t>
            </a:r>
            <a:r>
              <a:rPr lang="en-US" sz="800" dirty="0" err="1"/>
              <a:t>nonPocliView</a:t>
            </a:r>
            <a:endParaRPr lang="en-US" sz="800" dirty="0"/>
          </a:p>
          <a:p>
            <a:r>
              <a:rPr lang="en-US" sz="800" dirty="0" err="1"/>
              <a:t>Mtv</a:t>
            </a:r>
            <a:r>
              <a:rPr lang="en-US" sz="800" dirty="0"/>
              <a:t>-mountain view, </a:t>
            </a:r>
            <a:r>
              <a:rPr lang="en-US" sz="800" dirty="0" err="1"/>
              <a:t>calfirnia</a:t>
            </a:r>
            <a:endParaRPr lang="en-US" sz="800" dirty="0"/>
          </a:p>
          <a:p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3422122" y="5239112"/>
            <a:ext cx="5451421" cy="105475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377957" y="4206961"/>
            <a:ext cx="5451421" cy="105475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791209" y="1361572"/>
            <a:ext cx="1400791" cy="5034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83335" y="1468192"/>
            <a:ext cx="104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Software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2254" y="1777989"/>
            <a:ext cx="3426850" cy="8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583024" y="6322087"/>
            <a:ext cx="5143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Vote(Wait)</a:t>
            </a:r>
          </a:p>
          <a:p>
            <a:r>
              <a:rPr lang="en-US" dirty="0"/>
              <a:t>Whitehouse.gov, </a:t>
            </a:r>
            <a:r>
              <a:rPr lang="en-US" dirty="0" err="1"/>
              <a:t>Califrnoa</a:t>
            </a:r>
            <a:r>
              <a:rPr lang="en-US" dirty="0"/>
              <a:t> Congress, </a:t>
            </a:r>
            <a:r>
              <a:rPr lang="en-US" dirty="0" err="1"/>
              <a:t>Tarrent</a:t>
            </a:r>
            <a:r>
              <a:rPr lang="en-US" dirty="0"/>
              <a:t> Country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047439" y="6389953"/>
            <a:ext cx="444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https://english.mod.gov.il/Pages/default.aspx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06944" y="6205287"/>
            <a:ext cx="5740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https://m.knesset.gov.il/en/about/pages/knessetwork.aspx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994" y="5798234"/>
            <a:ext cx="782075" cy="47521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706069" y="5986688"/>
            <a:ext cx="2608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Vote(Wait) – Attack bomb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9130" y="4638246"/>
            <a:ext cx="1435985" cy="109524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8651553" y="3939728"/>
            <a:ext cx="4598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https://embassies.gov.il/un/Pages/default.aspx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226283" y="2888713"/>
            <a:ext cx="2762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04040"/>
                </a:solidFill>
                <a:latin typeface="Arial" panose="020B0604020202020204" pitchFamily="34" charset="0"/>
              </a:rPr>
              <a:t>Ambassador Gilad </a:t>
            </a:r>
            <a:r>
              <a:rPr lang="en-US" dirty="0" err="1">
                <a:solidFill>
                  <a:srgbClr val="404040"/>
                </a:solidFill>
                <a:latin typeface="Arial" panose="020B0604020202020204" pitchFamily="34" charset="0"/>
              </a:rPr>
              <a:t>Erdan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2619" y="3182447"/>
            <a:ext cx="1297180" cy="81502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907" y="2176633"/>
            <a:ext cx="2246100" cy="83188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7725873" y="1853047"/>
            <a:ext cx="4262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D4D4D"/>
                </a:solidFill>
                <a:latin typeface="Roboto Condensed"/>
              </a:rPr>
              <a:t>UN Regulatory Framework Policy Portal</a:t>
            </a:r>
            <a:endParaRPr lang="en-US" b="0" i="0" dirty="0">
              <a:solidFill>
                <a:srgbClr val="4D4D4D"/>
              </a:solidFill>
              <a:effectLst/>
              <a:latin typeface="Roboto Condensed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7075333" y="1650458"/>
            <a:ext cx="4856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Roboto"/>
              </a:rPr>
              <a:t>GA’s Resolutions on Question of Palestine</a:t>
            </a:r>
            <a:endParaRPr lang="en-US" b="1" i="0" dirty="0">
              <a:effectLst/>
              <a:latin typeface="Roboto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5053" y="2552918"/>
            <a:ext cx="1443062" cy="911207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7121298" y="2227789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D4D4D"/>
                </a:solidFill>
                <a:latin typeface="Roboto Condensed"/>
              </a:rPr>
              <a:t>Policy </a:t>
            </a:r>
            <a:endParaRPr lang="en-US" dirty="0"/>
          </a:p>
        </p:txBody>
      </p:sp>
      <p:sp>
        <p:nvSpPr>
          <p:cNvPr id="78" name="Oval 77"/>
          <p:cNvSpPr/>
          <p:nvPr/>
        </p:nvSpPr>
        <p:spPr>
          <a:xfrm flipH="1">
            <a:off x="1456398" y="5881020"/>
            <a:ext cx="178990" cy="1003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9" name="Oval 78"/>
          <p:cNvSpPr/>
          <p:nvPr/>
        </p:nvSpPr>
        <p:spPr>
          <a:xfrm flipH="1">
            <a:off x="1475096" y="5978787"/>
            <a:ext cx="166032" cy="860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80" idx="2"/>
            <a:endCxn id="80" idx="0"/>
          </p:cNvCxnSpPr>
          <p:nvPr/>
        </p:nvCxnSpPr>
        <p:spPr>
          <a:xfrm flipV="1">
            <a:off x="1368164" y="5766222"/>
            <a:ext cx="280341" cy="209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35" y="1952322"/>
            <a:ext cx="2276190" cy="213333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8067" y="6267621"/>
            <a:ext cx="629266" cy="444651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356702" y="2590570"/>
            <a:ext cx="620204" cy="1745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92" y="2236073"/>
            <a:ext cx="1165753" cy="3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612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23717" y="1708111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Ezekiel 25:17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45" y="1506415"/>
            <a:ext cx="533400" cy="533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879" y="1606506"/>
            <a:ext cx="905448" cy="50705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485811" y="1644134"/>
            <a:ext cx="2115686" cy="395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48399" y="1657308"/>
            <a:ext cx="1172116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Google Sans"/>
              </a:rPr>
              <a:t>G.Ezekiel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23718" y="1577080"/>
            <a:ext cx="3345044" cy="63139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0" y="2271252"/>
            <a:ext cx="11135032" cy="14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260" y="2619448"/>
            <a:ext cx="599389" cy="87330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253260" y="2453594"/>
            <a:ext cx="599389" cy="1310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39085" y="2463196"/>
            <a:ext cx="29666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PENTAGON.BASE.PAUL.REVER</a:t>
            </a:r>
          </a:p>
          <a:p>
            <a:r>
              <a:rPr lang="en-US" dirty="0"/>
              <a:t>LEGILSAOTN.WW2.AVABILITY</a:t>
            </a:r>
          </a:p>
          <a:p>
            <a:r>
              <a:rPr lang="en-US" dirty="0"/>
              <a:t>VHS:RENTAL: South Park</a:t>
            </a:r>
          </a:p>
          <a:p>
            <a:r>
              <a:rPr lang="en-US" dirty="0"/>
              <a:t>♥LACE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484130" y="2463196"/>
            <a:ext cx="92619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120650" y="2453594"/>
            <a:ext cx="926198" cy="1200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4559022" y="3063360"/>
            <a:ext cx="1388207" cy="1832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 flipV="1">
            <a:off x="8583749" y="3108914"/>
            <a:ext cx="1133659" cy="2113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006968" y="3063360"/>
            <a:ext cx="17059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HOMCIE:LUX:VHS:RENTAL:DOUGLAS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-48399" y="5014824"/>
            <a:ext cx="11135032" cy="14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39085" y="2287336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nonPolcieCfgLogical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119147" y="2431967"/>
            <a:ext cx="902061" cy="111481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123717" y="4038600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INTERUTP: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924" y="3974528"/>
            <a:ext cx="1024773" cy="5930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54" y="3942729"/>
            <a:ext cx="1193852" cy="89423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2607040" y="3942729"/>
            <a:ext cx="936614" cy="624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3393879" y="4046627"/>
            <a:ext cx="1537982" cy="580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2" idx="0"/>
          </p:cNvCxnSpPr>
          <p:nvPr/>
        </p:nvCxnSpPr>
        <p:spPr>
          <a:xfrm>
            <a:off x="3037311" y="3974528"/>
            <a:ext cx="809292" cy="139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59966" y="3817128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 </a:t>
            </a:r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mciehala</a:t>
            </a:r>
            <a:r>
              <a:rPr lang="en-US" strike="sngStrike" dirty="0"/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677302" y="3715303"/>
            <a:ext cx="7152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</a:t>
            </a:r>
            <a:r>
              <a:rPr lang="en-US" sz="800" strike="sngStrike" dirty="0" err="1"/>
              <a:t>lingi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Sali</a:t>
            </a:r>
            <a:r>
              <a:rPr lang="en-US" sz="800" strike="sngStrike" dirty="0"/>
              <a:t>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591138" y="4035827"/>
            <a:ext cx="1146368" cy="63139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647256" y="3991981"/>
            <a:ext cx="641982" cy="63139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37418" y="270822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796240" y="3930747"/>
            <a:ext cx="492998" cy="736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104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019" y="1893222"/>
            <a:ext cx="3858547" cy="3057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92" y="1828800"/>
            <a:ext cx="1609725" cy="2838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338" y="3148543"/>
            <a:ext cx="1110277" cy="815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6677" y="1828800"/>
            <a:ext cx="2529810" cy="31215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40656" y="1028345"/>
            <a:ext cx="1395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KOCHMANN </a:t>
            </a:r>
          </a:p>
          <a:p>
            <a:r>
              <a:rPr lang="en-US" dirty="0"/>
              <a:t>Ship Arriving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20833" y="1644134"/>
            <a:ext cx="103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Yang,APL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3913290" y="1250393"/>
            <a:ext cx="1512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NAVY.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495071" y="2979174"/>
            <a:ext cx="1275544" cy="1415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588361" y="3111232"/>
            <a:ext cx="1182254" cy="85235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043652" y="2013466"/>
            <a:ext cx="1408665" cy="265378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422214" y="1688502"/>
            <a:ext cx="235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</a:t>
            </a:r>
            <a:r>
              <a:rPr lang="en-US" dirty="0" err="1"/>
              <a:t>CVPA.</a:t>
            </a:r>
            <a:r>
              <a:rPr lang="en-US" strike="sngStrike" dirty="0" err="1"/>
              <a:t>tui</a:t>
            </a:r>
            <a:r>
              <a:rPr lang="en-US" dirty="0"/>
              <a:t> SFO-FRA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95071" y="2057834"/>
            <a:ext cx="2804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Will </a:t>
            </a:r>
            <a:r>
              <a:rPr lang="en-US" strike="sngStrike" dirty="0" err="1"/>
              <a:t>balck</a:t>
            </a:r>
            <a:r>
              <a:rPr lang="en-US" strike="sngStrike" dirty="0"/>
              <a:t> </a:t>
            </a:r>
            <a:r>
              <a:rPr lang="en-US" strike="sngStrike" dirty="0" err="1"/>
              <a:t>berrr</a:t>
            </a:r>
            <a:r>
              <a:rPr lang="en-US" strike="sngStrike" dirty="0"/>
              <a:t>/bald button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570" y="2280765"/>
            <a:ext cx="892641" cy="129005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0" y="2013466"/>
            <a:ext cx="1548581" cy="1557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63181" y="2296184"/>
            <a:ext cx="938030" cy="141492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63181" y="1780835"/>
            <a:ext cx="1228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HAMBURG</a:t>
            </a:r>
          </a:p>
          <a:p>
            <a:r>
              <a:rPr lang="en-US" b="1" strike="sngStrike" dirty="0"/>
              <a:t>PORT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1548581" y="1688502"/>
            <a:ext cx="414398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5801728" y="1416985"/>
            <a:ext cx="2786633" cy="35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279626" y="5088194"/>
            <a:ext cx="1912374" cy="6784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DEBORAH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5668" y="5175149"/>
            <a:ext cx="3292078" cy="161034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069210" y="5088194"/>
            <a:ext cx="2178535" cy="148958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>
            <a:stCxn id="33" idx="2"/>
          </p:cNvCxnSpPr>
          <p:nvPr/>
        </p:nvCxnSpPr>
        <p:spPr>
          <a:xfrm flipV="1">
            <a:off x="8601707" y="4950378"/>
            <a:ext cx="1168908" cy="1835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661933"/>
              </p:ext>
            </p:extLst>
          </p:nvPr>
        </p:nvGraphicFramePr>
        <p:xfrm>
          <a:off x="422945" y="2567464"/>
          <a:ext cx="889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Packager Shell Object" showAsIcon="1" r:id="rId9" imgW="889200" imgH="532800" progId="Package">
                  <p:embed/>
                </p:oleObj>
              </mc:Choice>
              <mc:Fallback>
                <p:oleObj name="Packager Shell Object" showAsIcon="1" r:id="rId9" imgW="8892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2945" y="2567464"/>
                        <a:ext cx="889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Straight Connector 12"/>
          <p:cNvCxnSpPr/>
          <p:nvPr/>
        </p:nvCxnSpPr>
        <p:spPr>
          <a:xfrm flipV="1">
            <a:off x="8660338" y="3003648"/>
            <a:ext cx="1110277" cy="959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7" y="3183601"/>
            <a:ext cx="921594" cy="52751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0" y="2104000"/>
            <a:ext cx="1311945" cy="22910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2025" y="2316298"/>
            <a:ext cx="938030" cy="141492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005" y="5352129"/>
            <a:ext cx="983269" cy="46448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2766871" y="5175149"/>
            <a:ext cx="2064774" cy="6414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986007" y="5352129"/>
            <a:ext cx="1089268" cy="56781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637" y="5210475"/>
            <a:ext cx="572177" cy="89005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51882" y="1115864"/>
            <a:ext cx="1244023" cy="7885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287" y="6041389"/>
            <a:ext cx="510010" cy="51001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2825151" y="5888910"/>
            <a:ext cx="2064774" cy="6414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039005" y="6051758"/>
            <a:ext cx="1089268" cy="56781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039005" y="6096922"/>
            <a:ext cx="308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Ibm.parnte.parnte.client.diesel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3039004" y="6303514"/>
            <a:ext cx="10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Hamburg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318955" y="5919942"/>
            <a:ext cx="1912374" cy="6784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MARK(us)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383" y="6096922"/>
            <a:ext cx="403671" cy="62223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22" y="6051758"/>
            <a:ext cx="764945" cy="575924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7" y="6067729"/>
            <a:ext cx="491767" cy="491767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22945" y="6096922"/>
            <a:ext cx="2172960" cy="761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85290" y="6041389"/>
            <a:ext cx="1482085" cy="6314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422" y="6032394"/>
            <a:ext cx="823363" cy="239975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0" y="6032394"/>
            <a:ext cx="981030" cy="3756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Noah</a:t>
            </a: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63181" y="5816618"/>
            <a:ext cx="704264" cy="968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489259" y="5832987"/>
            <a:ext cx="603229" cy="633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-30867" y="5655501"/>
            <a:ext cx="1048263" cy="351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41596" y="5700497"/>
            <a:ext cx="14558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HOMECI:LUX:STIL[1]LBORD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82" y="5021386"/>
            <a:ext cx="539971" cy="525836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1339422" y="4865117"/>
            <a:ext cx="858334" cy="10636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1964" y="4429814"/>
            <a:ext cx="980952" cy="657143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85586" y="411269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Flagship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61964" y="3963591"/>
            <a:ext cx="927295" cy="1211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490438" y="4777709"/>
            <a:ext cx="91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Product</a:t>
            </a:r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685290" y="4040182"/>
            <a:ext cx="636225" cy="1032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00459" y="4133258"/>
            <a:ext cx="866222" cy="107668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485586" y="4202452"/>
            <a:ext cx="1236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ITIL Service</a:t>
            </a:r>
          </a:p>
          <a:p>
            <a:r>
              <a:rPr lang="en-US" dirty="0"/>
              <a:t> Delivery</a:t>
            </a:r>
          </a:p>
        </p:txBody>
      </p:sp>
      <p:sp>
        <p:nvSpPr>
          <p:cNvPr id="74" name="Rectangle 73"/>
          <p:cNvSpPr/>
          <p:nvPr/>
        </p:nvSpPr>
        <p:spPr>
          <a:xfrm>
            <a:off x="422945" y="3774589"/>
            <a:ext cx="960977" cy="3522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Certifed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328888" y="3524770"/>
            <a:ext cx="1221876" cy="987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-10831" y="1154608"/>
            <a:ext cx="12176306" cy="562060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6" y="1247941"/>
            <a:ext cx="876300" cy="8763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312622" y="1129272"/>
            <a:ext cx="6243522" cy="5498410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770615" y="1125415"/>
            <a:ext cx="2421385" cy="4674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</p:spTree>
    <p:extLst>
      <p:ext uri="{BB962C8B-B14F-4D97-AF65-F5344CB8AC3E}">
        <p14:creationId xmlns:p14="http://schemas.microsoft.com/office/powerpoint/2010/main" val="491031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B51D77-9C3D-4808-A901-B7FDDF57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15992"/>
            <a:ext cx="2560319" cy="315548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4707C31-BBF9-43FD-8D30-C3AD594CA844}"/>
              </a:ext>
            </a:extLst>
          </p:cNvPr>
          <p:cNvSpPr/>
          <p:nvPr/>
        </p:nvSpPr>
        <p:spPr>
          <a:xfrm>
            <a:off x="0" y="1392702"/>
            <a:ext cx="256032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G.?HOMCIDE:MATTIAS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076033-E662-44AC-AF1F-4CD761537E61}"/>
              </a:ext>
            </a:extLst>
          </p:cNvPr>
          <p:cNvSpPr/>
          <p:nvPr/>
        </p:nvSpPr>
        <p:spPr>
          <a:xfrm>
            <a:off x="0" y="1948705"/>
            <a:ext cx="2560320" cy="2599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FBI:PARTNER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27D9CB-006D-41CE-A1E0-A187FCB4ACE7}"/>
              </a:ext>
            </a:extLst>
          </p:cNvPr>
          <p:cNvSpPr/>
          <p:nvPr/>
        </p:nvSpPr>
        <p:spPr>
          <a:xfrm>
            <a:off x="-1" y="2215992"/>
            <a:ext cx="2560319" cy="324930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B414D2AD-3B91-4E11-92BF-A80872B295B1}"/>
              </a:ext>
            </a:extLst>
          </p:cNvPr>
          <p:cNvCxnSpPr/>
          <p:nvPr/>
        </p:nvCxnSpPr>
        <p:spPr>
          <a:xfrm flipV="1">
            <a:off x="168812" y="2215992"/>
            <a:ext cx="2391506" cy="3249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3C6B16-1427-4A7B-840F-D6DAED9A2708}"/>
              </a:ext>
            </a:extLst>
          </p:cNvPr>
          <p:cNvSpPr txBox="1"/>
          <p:nvPr/>
        </p:nvSpPr>
        <p:spPr>
          <a:xfrm>
            <a:off x="-1" y="5562047"/>
            <a:ext cx="2504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§Bystander </a:t>
            </a:r>
          </a:p>
          <a:p>
            <a:r>
              <a:rPr lang="en-US" strike="sngStrike" dirty="0"/>
              <a:t>roth.ibm.damiler.apple.*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A312BF-74F3-44D9-8DA4-ADCAA7F6E248}"/>
              </a:ext>
            </a:extLst>
          </p:cNvPr>
          <p:cNvSpPr txBox="1"/>
          <p:nvPr/>
        </p:nvSpPr>
        <p:spPr>
          <a:xfrm>
            <a:off x="2912892" y="1543875"/>
            <a:ext cx="217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nonPoliceMPALogical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8984B53-0526-4A81-ADD2-D8F3E91D3700}"/>
              </a:ext>
            </a:extLst>
          </p:cNvPr>
          <p:cNvSpPr/>
          <p:nvPr/>
        </p:nvSpPr>
        <p:spPr>
          <a:xfrm>
            <a:off x="5154121" y="4244216"/>
            <a:ext cx="3594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https://www.fbi.gov/wanted/topten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F39A36A9-A37F-4EA7-BC1E-10E9B49B22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92" y="1913207"/>
            <a:ext cx="2278086" cy="251375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119D1BE1-57A2-467F-86DD-AAB6B2AB8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017" y="1999985"/>
            <a:ext cx="2744080" cy="326359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3FD3A20-8DEE-48D8-BE4E-BB6A84161F6B}"/>
              </a:ext>
            </a:extLst>
          </p:cNvPr>
          <p:cNvSpPr/>
          <p:nvPr/>
        </p:nvSpPr>
        <p:spPr>
          <a:xfrm>
            <a:off x="9144001" y="1375502"/>
            <a:ext cx="3047999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559E3B1-6B59-4660-8122-AECB3F5E2061}"/>
              </a:ext>
            </a:extLst>
          </p:cNvPr>
          <p:cNvSpPr/>
          <p:nvPr/>
        </p:nvSpPr>
        <p:spPr>
          <a:xfrm>
            <a:off x="3014121" y="594360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https://www.tn.gov/correction/statistics-and-information/death-row-facts/death-row-offenders.html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8B8ED1-FC3F-4C6A-802C-80AAEEDA0451}"/>
              </a:ext>
            </a:extLst>
          </p:cNvPr>
          <p:cNvSpPr/>
          <p:nvPr/>
        </p:nvSpPr>
        <p:spPr>
          <a:xfrm>
            <a:off x="9207611" y="5482498"/>
            <a:ext cx="2912891" cy="6463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G.INT.TIMOTHY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AFD2F0C-873E-41D4-993E-A2A4F2F09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246" y="4613548"/>
            <a:ext cx="4924644" cy="140115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FE3A9F3D-254D-4B3F-8CB7-3E7603084B43}"/>
              </a:ext>
            </a:extLst>
          </p:cNvPr>
          <p:cNvSpPr txBox="1"/>
          <p:nvPr/>
        </p:nvSpPr>
        <p:spPr>
          <a:xfrm>
            <a:off x="5517559" y="2914164"/>
            <a:ext cx="297068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Mathew is:</a:t>
            </a:r>
          </a:p>
          <a:p>
            <a:r>
              <a:rPr lang="en-US" dirty="0"/>
              <a:t>	- Mathew </a:t>
            </a:r>
            <a:r>
              <a:rPr lang="en-US" dirty="0" err="1"/>
              <a:t>Vanderde</a:t>
            </a:r>
            <a:endParaRPr lang="en-US" dirty="0"/>
          </a:p>
          <a:p>
            <a:r>
              <a:rPr lang="en-US" dirty="0"/>
              <a:t>	- </a:t>
            </a:r>
          </a:p>
          <a:p>
            <a:r>
              <a:rPr lang="en-US" dirty="0"/>
              <a:t>	- Carlos Morales</a:t>
            </a:r>
          </a:p>
          <a:p>
            <a:r>
              <a:rPr lang="en-US" dirty="0"/>
              <a:t>	- Matthias </a:t>
            </a:r>
            <a:r>
              <a:rPr lang="en-US" dirty="0" err="1"/>
              <a:t>Heilos</a:t>
            </a:r>
            <a:endParaRPr lang="en-US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863CDAF-0D88-47D7-9408-1434EDAE26F6}"/>
              </a:ext>
            </a:extLst>
          </p:cNvPr>
          <p:cNvSpPr txBox="1"/>
          <p:nvPr/>
        </p:nvSpPr>
        <p:spPr>
          <a:xfrm>
            <a:off x="3238246" y="1116607"/>
            <a:ext cx="813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SQ.INT.VIRGINA.CHECKPOINT CHAEL(JFK(</a:t>
            </a:r>
            <a:r>
              <a:rPr lang="en-US" strike="sngStrike" dirty="0" err="1"/>
              <a:t>angela.Mathew</a:t>
            </a:r>
            <a:r>
              <a:rPr lang="en-US" dirty="0"/>
              <a:t>).WWI.HOMCEI:JEUSE(</a:t>
            </a:r>
            <a:r>
              <a:rPr lang="en-US" strike="sngStrike" dirty="0" err="1"/>
              <a:t>joese</a:t>
            </a:r>
            <a:r>
              <a:rPr lang="en-US" dirty="0"/>
              <a:t>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9175DA7-C69A-4B47-BE52-188EF44A6360}"/>
              </a:ext>
            </a:extLst>
          </p:cNvPr>
          <p:cNvSpPr txBox="1"/>
          <p:nvPr/>
        </p:nvSpPr>
        <p:spPr>
          <a:xfrm>
            <a:off x="3412185" y="1283732"/>
            <a:ext cx="5214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SQ.INT.VP GERMAN.WWI.HOMCE:TRNAVESTIE(</a:t>
            </a:r>
            <a:r>
              <a:rPr lang="en-US" strike="sngStrike" dirty="0" err="1"/>
              <a:t>marco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211F268-89A1-4884-B13B-CF109D00C9C5}"/>
              </a:ext>
            </a:extLst>
          </p:cNvPr>
          <p:cNvSpPr/>
          <p:nvPr/>
        </p:nvSpPr>
        <p:spPr>
          <a:xfrm>
            <a:off x="5543550" y="1543876"/>
            <a:ext cx="2944694" cy="2675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A685CCF-E5FE-4A9F-A064-784F895BA2EF}"/>
              </a:ext>
            </a:extLst>
          </p:cNvPr>
          <p:cNvSpPr/>
          <p:nvPr/>
        </p:nvSpPr>
        <p:spPr>
          <a:xfrm>
            <a:off x="5575937" y="1840095"/>
            <a:ext cx="3047999" cy="11744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INTERUPTS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4CC0011-4B6D-4D7E-85E8-21FE9BB6DE14}"/>
              </a:ext>
            </a:extLst>
          </p:cNvPr>
          <p:cNvSpPr txBox="1"/>
          <p:nvPr/>
        </p:nvSpPr>
        <p:spPr>
          <a:xfrm>
            <a:off x="5780878" y="2093460"/>
            <a:ext cx="1160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Angala</a:t>
            </a:r>
            <a:r>
              <a:rPr lang="en-US" sz="800" dirty="0" err="1"/>
              <a:t>.VIRIGN.</a:t>
            </a:r>
            <a:r>
              <a:rPr lang="en-US" sz="800" strike="sngStrike" dirty="0" err="1"/>
              <a:t>mathew</a:t>
            </a:r>
            <a:endParaRPr lang="en-US" sz="800" strike="sngStrike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36F59E1-761E-4DC7-9960-4627C5B0E122}"/>
              </a:ext>
            </a:extLst>
          </p:cNvPr>
          <p:cNvSpPr txBox="1"/>
          <p:nvPr/>
        </p:nvSpPr>
        <p:spPr>
          <a:xfrm>
            <a:off x="5731892" y="1918380"/>
            <a:ext cx="19816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000.tw.pns.nonPolcieStreetCrimeFighting[]</a:t>
            </a:r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51F25E8-7A85-4D22-B093-A122C9D4877A}"/>
              </a:ext>
            </a:extLst>
          </p:cNvPr>
          <p:cNvCxnSpPr/>
          <p:nvPr/>
        </p:nvCxnSpPr>
        <p:spPr>
          <a:xfrm flipV="1">
            <a:off x="5543550" y="3002582"/>
            <a:ext cx="2798592" cy="1241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1CEF617-E05C-4E77-844F-F301F7CC654A}"/>
              </a:ext>
            </a:extLst>
          </p:cNvPr>
          <p:cNvSpPr/>
          <p:nvPr/>
        </p:nvSpPr>
        <p:spPr>
          <a:xfrm>
            <a:off x="5543550" y="3019344"/>
            <a:ext cx="3047999" cy="122487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DCBC4D1-A294-4770-8CCF-84B044157D81}"/>
              </a:ext>
            </a:extLst>
          </p:cNvPr>
          <p:cNvSpPr/>
          <p:nvPr/>
        </p:nvSpPr>
        <p:spPr>
          <a:xfrm>
            <a:off x="6086154" y="2526174"/>
            <a:ext cx="8354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/>
              <a:t>G.INT.TIMOTHY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1F7674A-FCD1-4341-B4C1-EFDA45CE61E4}"/>
              </a:ext>
            </a:extLst>
          </p:cNvPr>
          <p:cNvSpPr txBox="1"/>
          <p:nvPr/>
        </p:nvSpPr>
        <p:spPr>
          <a:xfrm>
            <a:off x="5957335" y="2306009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Glu.eric.carlos</a:t>
            </a:r>
            <a:endParaRPr lang="en-US" sz="800" strike="sngStrike" dirty="0"/>
          </a:p>
          <a:p>
            <a:r>
              <a:rPr lang="en-US" sz="800" strike="sngStrike" dirty="0" err="1"/>
              <a:t>Ciscmonr.sexton.carlos</a:t>
            </a:r>
            <a:endParaRPr lang="en-US" sz="800" strike="sngStrik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01B2031-3A46-468F-8FE2-E27988F6DF6C}"/>
              </a:ext>
            </a:extLst>
          </p:cNvPr>
          <p:cNvSpPr txBox="1"/>
          <p:nvPr/>
        </p:nvSpPr>
        <p:spPr>
          <a:xfrm>
            <a:off x="2582489" y="133464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85B49AD-49B8-498E-8581-4404144ACB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852" y="1971588"/>
            <a:ext cx="870640" cy="87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418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B0AA654F-0361-45B7-B487-D400E3D92E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26" y="5900497"/>
            <a:ext cx="502729" cy="50272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5" name="Rectangle 1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879A95-14F1-4D53-9341-17EF206E8D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249" y="5089584"/>
            <a:ext cx="550925" cy="55092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8865BF-E642-429C-A4E6-58C3AD28F64B}"/>
              </a:ext>
            </a:extLst>
          </p:cNvPr>
          <p:cNvCxnSpPr/>
          <p:nvPr/>
        </p:nvCxnSpPr>
        <p:spPr>
          <a:xfrm flipV="1">
            <a:off x="2743200" y="5089584"/>
            <a:ext cx="1276709" cy="550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9A578B1-0573-4D13-8DAB-647A7353769D}"/>
              </a:ext>
            </a:extLst>
          </p:cNvPr>
          <p:cNvSpPr/>
          <p:nvPr/>
        </p:nvSpPr>
        <p:spPr>
          <a:xfrm>
            <a:off x="4154443" y="5271177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6"/>
              </a:rPr>
              <a:t>Thomas </a:t>
            </a:r>
            <a:r>
              <a:rPr lang="en-US" dirty="0" err="1">
                <a:solidFill>
                  <a:srgbClr val="202124"/>
                </a:solidFill>
                <a:latin typeface="Roboto"/>
                <a:hlinkClick r:id="rId6"/>
              </a:rPr>
              <a:t>Dohmke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A1F26C9-31F5-4D2B-9FCD-25DB704FB8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571" y="5107109"/>
            <a:ext cx="533400" cy="533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B77C14-29DF-4BB8-B848-9175B37B7D6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099" y="5105549"/>
            <a:ext cx="688975" cy="6889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C15594-CD39-47D8-8491-AF1A6D8E9B97}"/>
              </a:ext>
            </a:extLst>
          </p:cNvPr>
          <p:cNvSpPr txBox="1"/>
          <p:nvPr/>
        </p:nvSpPr>
        <p:spPr>
          <a:xfrm>
            <a:off x="-76923" y="1094304"/>
            <a:ext cx="5825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HOMCEI:AUSLEDER:HOMCEI:BILL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17D8AB-C92B-4F17-9A9E-4DEE5EB70AFF}"/>
              </a:ext>
            </a:extLst>
          </p:cNvPr>
          <p:cNvSpPr/>
          <p:nvPr/>
        </p:nvSpPr>
        <p:spPr>
          <a:xfrm>
            <a:off x="407538" y="5089584"/>
            <a:ext cx="2139976" cy="6889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!FBI:WMD:BLACK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2C41E0-49D8-4EF9-9126-4718DE8F2B39}"/>
              </a:ext>
            </a:extLst>
          </p:cNvPr>
          <p:cNvSpPr/>
          <p:nvPr/>
        </p:nvSpPr>
        <p:spPr>
          <a:xfrm>
            <a:off x="382643" y="5826303"/>
            <a:ext cx="2139976" cy="6889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FBI:HOMCIDE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A54375-FE84-4E67-8CF0-E657F42AA1CB}"/>
              </a:ext>
            </a:extLst>
          </p:cNvPr>
          <p:cNvCxnSpPr/>
          <p:nvPr/>
        </p:nvCxnSpPr>
        <p:spPr>
          <a:xfrm>
            <a:off x="6096000" y="5041840"/>
            <a:ext cx="2685691" cy="598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E70D3E-DA92-479B-A833-25E62CA8EC20}"/>
              </a:ext>
            </a:extLst>
          </p:cNvPr>
          <p:cNvCxnSpPr/>
          <p:nvPr/>
        </p:nvCxnSpPr>
        <p:spPr>
          <a:xfrm flipV="1">
            <a:off x="4154443" y="5271177"/>
            <a:ext cx="1677014" cy="507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E188375-2E5D-4FEC-A4DC-79168BF3BB2E}"/>
              </a:ext>
            </a:extLst>
          </p:cNvPr>
          <p:cNvSpPr/>
          <p:nvPr/>
        </p:nvSpPr>
        <p:spPr>
          <a:xfrm>
            <a:off x="2547514" y="5041840"/>
            <a:ext cx="6636238" cy="78446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3330AB-F4F5-49DD-A10A-9A67B7A8AB7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099" y="6012549"/>
            <a:ext cx="502729" cy="50272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4550638-A14D-4DCF-948D-6A9882A1AA0E}"/>
              </a:ext>
            </a:extLst>
          </p:cNvPr>
          <p:cNvSpPr/>
          <p:nvPr/>
        </p:nvSpPr>
        <p:spPr>
          <a:xfrm>
            <a:off x="2547514" y="5889441"/>
            <a:ext cx="6636238" cy="78446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6479032-359E-4810-9C64-08710C209C6B}"/>
              </a:ext>
            </a:extLst>
          </p:cNvPr>
          <p:cNvCxnSpPr/>
          <p:nvPr/>
        </p:nvCxnSpPr>
        <p:spPr>
          <a:xfrm flipV="1">
            <a:off x="6888971" y="6170790"/>
            <a:ext cx="1409640" cy="344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B864C0-5365-4390-97CC-00B8442B8C2C}"/>
              </a:ext>
            </a:extLst>
          </p:cNvPr>
          <p:cNvCxnSpPr/>
          <p:nvPr/>
        </p:nvCxnSpPr>
        <p:spPr>
          <a:xfrm>
            <a:off x="407538" y="3278038"/>
            <a:ext cx="102719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D78AF90-488E-4B91-8FD7-8191AD98BA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014" y="2221336"/>
            <a:ext cx="876300" cy="876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DD8832D-4F64-4A05-93C0-98C26EF621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561" y="1283772"/>
            <a:ext cx="876300" cy="8763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D16EA3A-7164-487C-9AC4-4A7FF2C999F9}"/>
              </a:ext>
            </a:extLst>
          </p:cNvPr>
          <p:cNvSpPr/>
          <p:nvPr/>
        </p:nvSpPr>
        <p:spPr>
          <a:xfrm>
            <a:off x="0" y="2182096"/>
            <a:ext cx="1927225" cy="77630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Ezra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F961D66-AC8D-4CE9-86AF-2A9FFEAB0E38}"/>
              </a:ext>
            </a:extLst>
          </p:cNvPr>
          <p:cNvCxnSpPr/>
          <p:nvPr/>
        </p:nvCxnSpPr>
        <p:spPr>
          <a:xfrm>
            <a:off x="3295291" y="1828800"/>
            <a:ext cx="2800709" cy="1449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B75D01F-ECB1-4919-AEAF-27E00FF73FE4}"/>
              </a:ext>
            </a:extLst>
          </p:cNvPr>
          <p:cNvSpPr txBox="1"/>
          <p:nvPr/>
        </p:nvSpPr>
        <p:spPr>
          <a:xfrm>
            <a:off x="6521570" y="2182096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538935-2F6F-43F8-AA45-F0A1DCDA381E}"/>
              </a:ext>
            </a:extLst>
          </p:cNvPr>
          <p:cNvSpPr txBox="1"/>
          <p:nvPr/>
        </p:nvSpPr>
        <p:spPr>
          <a:xfrm>
            <a:off x="2684517" y="5320865"/>
            <a:ext cx="4323620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4800" b="1" dirty="0"/>
              <a:t>High Availability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8781204-A2EE-4338-9008-A0E7D5C24B7A}"/>
              </a:ext>
            </a:extLst>
          </p:cNvPr>
          <p:cNvCxnSpPr/>
          <p:nvPr/>
        </p:nvCxnSpPr>
        <p:spPr>
          <a:xfrm flipV="1">
            <a:off x="2743200" y="6151861"/>
            <a:ext cx="973093" cy="363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9FFB111-9F6B-4BF8-A8A4-0963296CCADD}"/>
              </a:ext>
            </a:extLst>
          </p:cNvPr>
          <p:cNvSpPr/>
          <p:nvPr/>
        </p:nvSpPr>
        <p:spPr>
          <a:xfrm>
            <a:off x="4692101" y="2192460"/>
            <a:ext cx="1145447" cy="91263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F8D8AE-2806-4312-839C-77BD0CBEBE49}"/>
              </a:ext>
            </a:extLst>
          </p:cNvPr>
          <p:cNvSpPr/>
          <p:nvPr/>
        </p:nvSpPr>
        <p:spPr>
          <a:xfrm>
            <a:off x="3162541" y="1292103"/>
            <a:ext cx="2290894" cy="84951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EE158945-8074-44EA-93E7-6D51407343E6}"/>
              </a:ext>
            </a:extLst>
          </p:cNvPr>
          <p:cNvSpPr/>
          <p:nvPr/>
        </p:nvSpPr>
        <p:spPr>
          <a:xfrm>
            <a:off x="4692102" y="1500996"/>
            <a:ext cx="1403898" cy="58228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 ♥LACE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9675FC9-3CED-4516-AD75-37B02324615D}"/>
              </a:ext>
            </a:extLst>
          </p:cNvPr>
          <p:cNvSpPr/>
          <p:nvPr/>
        </p:nvSpPr>
        <p:spPr>
          <a:xfrm>
            <a:off x="10213675" y="1125415"/>
            <a:ext cx="1978325" cy="7266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Iatch.</a:t>
            </a:r>
            <a:r>
              <a:rPr lang="en-US" dirty="0" err="1"/>
              <a:t>ATOMCLOCK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4007C7-0732-429F-BD4D-72D7DDE8A1BD}"/>
              </a:ext>
            </a:extLst>
          </p:cNvPr>
          <p:cNvSpPr/>
          <p:nvPr/>
        </p:nvSpPr>
        <p:spPr>
          <a:xfrm>
            <a:off x="1145649" y="1587181"/>
            <a:ext cx="18982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4D5156"/>
                </a:solidFill>
                <a:latin typeface="Roboto"/>
              </a:rPr>
              <a:t>Microsoft would </a:t>
            </a:r>
            <a:r>
              <a:rPr lang="en-US" sz="800" b="1" strike="sngStrike" dirty="0">
                <a:solidFill>
                  <a:srgbClr val="5F6368"/>
                </a:solidFill>
                <a:latin typeface="Roboto"/>
              </a:rPr>
              <a:t>invest $240 million</a:t>
            </a:r>
            <a:r>
              <a:rPr lang="en-US" sz="800" strike="sngStrike" dirty="0">
                <a:solidFill>
                  <a:srgbClr val="4D5156"/>
                </a:solidFill>
                <a:latin typeface="Roboto"/>
              </a:rPr>
              <a:t> </a:t>
            </a:r>
            <a:r>
              <a:rPr lang="en-US" sz="800" strike="sngStrike" dirty="0" err="1">
                <a:solidFill>
                  <a:srgbClr val="4D5156"/>
                </a:solidFill>
                <a:latin typeface="Roboto"/>
              </a:rPr>
              <a:t>i</a:t>
            </a:r>
            <a:endParaRPr lang="en-US" sz="800" strike="sngStrike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99C8911-8E7B-461B-9B2D-17883F6D621B}"/>
              </a:ext>
            </a:extLst>
          </p:cNvPr>
          <p:cNvCxnSpPr/>
          <p:nvPr/>
        </p:nvCxnSpPr>
        <p:spPr>
          <a:xfrm flipV="1">
            <a:off x="7360099" y="5271177"/>
            <a:ext cx="68897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C9047185-D007-40FE-89B7-DE6ABE3A666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10" y="2687340"/>
            <a:ext cx="2324100" cy="197167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3E59A88-46C0-4BD2-87CF-4414AF337C4A}"/>
              </a:ext>
            </a:extLst>
          </p:cNvPr>
          <p:cNvSpPr txBox="1"/>
          <p:nvPr/>
        </p:nvSpPr>
        <p:spPr>
          <a:xfrm>
            <a:off x="7492810" y="2366762"/>
            <a:ext cx="3138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V2:FBI:KIDNANPIGN 2014 CPVA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8146D58-0BF1-4867-B229-5AF2766B33EB}"/>
              </a:ext>
            </a:extLst>
          </p:cNvPr>
          <p:cNvCxnSpPr/>
          <p:nvPr/>
        </p:nvCxnSpPr>
        <p:spPr>
          <a:xfrm flipV="1">
            <a:off x="6857454" y="2687340"/>
            <a:ext cx="3632267" cy="1781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ED1D2DA1-C1F4-49A5-88D3-27492316835D}"/>
              </a:ext>
            </a:extLst>
          </p:cNvPr>
          <p:cNvSpPr/>
          <p:nvPr/>
        </p:nvSpPr>
        <p:spPr>
          <a:xfrm>
            <a:off x="7426832" y="2658417"/>
            <a:ext cx="2685691" cy="200059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24EE2B0-B6AE-49F4-BBBB-A05EBF1D91EB}"/>
              </a:ext>
            </a:extLst>
          </p:cNvPr>
          <p:cNvCxnSpPr/>
          <p:nvPr/>
        </p:nvCxnSpPr>
        <p:spPr>
          <a:xfrm>
            <a:off x="7073660" y="2736094"/>
            <a:ext cx="3968151" cy="23057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92E439CB-6A4F-49D2-882E-D927D6A31D0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0950" y="3019248"/>
            <a:ext cx="2435858" cy="1522409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B4EBE1E-EA2E-4E99-84DC-A22E30CF8AC5}"/>
              </a:ext>
            </a:extLst>
          </p:cNvPr>
          <p:cNvSpPr/>
          <p:nvPr/>
        </p:nvSpPr>
        <p:spPr>
          <a:xfrm>
            <a:off x="4551360" y="2672160"/>
            <a:ext cx="2685691" cy="200059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79E90A5-CFFC-4680-B21B-DD8ACE34367D}"/>
              </a:ext>
            </a:extLst>
          </p:cNvPr>
          <p:cNvCxnSpPr/>
          <p:nvPr/>
        </p:nvCxnSpPr>
        <p:spPr>
          <a:xfrm flipV="1">
            <a:off x="3716293" y="2672160"/>
            <a:ext cx="3877498" cy="2000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080E2D46-280D-4E65-9B55-F0E8A7BAA215}"/>
              </a:ext>
            </a:extLst>
          </p:cNvPr>
          <p:cNvSpPr txBox="1"/>
          <p:nvPr/>
        </p:nvSpPr>
        <p:spPr>
          <a:xfrm>
            <a:off x="4463837" y="4569118"/>
            <a:ext cx="3329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z="800" strike="sngStrike" dirty="0" err="1"/>
              <a:t>Lee,Visa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Applcain</a:t>
            </a:r>
            <a:r>
              <a:rPr lang="en-US" sz="800" strike="sngStrike" dirty="0"/>
              <a:t> Manger, </a:t>
            </a:r>
            <a:r>
              <a:rPr lang="en-US" sz="800" strike="sngStrike" dirty="0" err="1"/>
              <a:t>Collater</a:t>
            </a:r>
            <a:r>
              <a:rPr lang="en-US" sz="800" strike="sngStrike" dirty="0"/>
              <a:t> Damage,roth.*</a:t>
            </a:r>
          </a:p>
          <a:p>
            <a:r>
              <a:rPr lang="en-US" dirty="0"/>
              <a:t> INTENT PAYEMNS </a:t>
            </a:r>
            <a:r>
              <a:rPr lang="en-US" strike="sngStrike" dirty="0"/>
              <a:t>authorize.net)(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8909FDF-DECA-4705-9681-DFE9ED088655}"/>
              </a:ext>
            </a:extLst>
          </p:cNvPr>
          <p:cNvSpPr txBox="1"/>
          <p:nvPr/>
        </p:nvSpPr>
        <p:spPr>
          <a:xfrm>
            <a:off x="1944161" y="3442880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IBM </a:t>
            </a:r>
            <a:r>
              <a:rPr lang="en-US" strike="sngStrike" dirty="0" err="1"/>
              <a:t>LapCorp</a:t>
            </a:r>
            <a:endParaRPr lang="en-US" strike="sngStrike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F788F98-B6DC-4585-8D11-5C9124CF3D53}"/>
              </a:ext>
            </a:extLst>
          </p:cNvPr>
          <p:cNvSpPr/>
          <p:nvPr/>
        </p:nvSpPr>
        <p:spPr>
          <a:xfrm>
            <a:off x="0" y="3398770"/>
            <a:ext cx="1927225" cy="3835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Petersson</a:t>
            </a:r>
            <a:endParaRPr lang="en-US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2AF2FC4-47F3-4DD6-A430-CBDD9ADB9B1B}"/>
              </a:ext>
            </a:extLst>
          </p:cNvPr>
          <p:cNvCxnSpPr>
            <a:stCxn id="59" idx="3"/>
          </p:cNvCxnSpPr>
          <p:nvPr/>
        </p:nvCxnSpPr>
        <p:spPr>
          <a:xfrm flipV="1">
            <a:off x="3339095" y="3398770"/>
            <a:ext cx="2756905" cy="228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A694D87-25F2-40B2-A790-7F05F16214B5}"/>
              </a:ext>
            </a:extLst>
          </p:cNvPr>
          <p:cNvCxnSpPr/>
          <p:nvPr/>
        </p:nvCxnSpPr>
        <p:spPr>
          <a:xfrm flipH="1" flipV="1">
            <a:off x="5636314" y="3105098"/>
            <a:ext cx="885256" cy="55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9DA958A6-2E6A-4A8D-9124-B7F294C9D6CD}"/>
              </a:ext>
            </a:extLst>
          </p:cNvPr>
          <p:cNvSpPr txBox="1"/>
          <p:nvPr/>
        </p:nvSpPr>
        <p:spPr>
          <a:xfrm>
            <a:off x="73400" y="3864864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NFL Seattle </a:t>
            </a:r>
            <a:r>
              <a:rPr lang="en-US" sz="800" dirty="0" err="1"/>
              <a:t>Seawhawks</a:t>
            </a:r>
            <a:endParaRPr lang="en-US" sz="800" dirty="0"/>
          </a:p>
          <a:p>
            <a:r>
              <a:rPr lang="en-US" sz="800" dirty="0" err="1"/>
              <a:t>Seatle</a:t>
            </a:r>
            <a:r>
              <a:rPr lang="en-US" sz="800" dirty="0"/>
              <a:t> </a:t>
            </a:r>
            <a:r>
              <a:rPr lang="en-US" sz="800" dirty="0" err="1"/>
              <a:t>Univeri</a:t>
            </a:r>
            <a:r>
              <a:rPr lang="en-US" sz="800" dirty="0"/>
              <a:t> </a:t>
            </a:r>
            <a:r>
              <a:rPr lang="en-US" sz="800" dirty="0" err="1"/>
              <a:t>Footval.PRESING.!AVAILITY</a:t>
            </a:r>
            <a:endParaRPr lang="en-US" sz="800" dirty="0"/>
          </a:p>
          <a:p>
            <a:r>
              <a:rPr lang="en-US" sz="800" dirty="0"/>
              <a:t>FBI:WMD:GREEN/YELLOW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481387C-8E99-4756-BDE4-E0EADFCF93F0}"/>
              </a:ext>
            </a:extLst>
          </p:cNvPr>
          <p:cNvSpPr/>
          <p:nvPr/>
        </p:nvSpPr>
        <p:spPr>
          <a:xfrm>
            <a:off x="9368287" y="4892283"/>
            <a:ext cx="2425288" cy="518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C60F477-F2FB-4324-B8E8-F9503D730BDE}"/>
              </a:ext>
            </a:extLst>
          </p:cNvPr>
          <p:cNvSpPr/>
          <p:nvPr/>
        </p:nvSpPr>
        <p:spPr>
          <a:xfrm>
            <a:off x="9399958" y="5490952"/>
            <a:ext cx="2542459" cy="11829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FC08BC1-545B-43FC-B0B9-035D164CC837}"/>
              </a:ext>
            </a:extLst>
          </p:cNvPr>
          <p:cNvSpPr txBox="1"/>
          <p:nvPr/>
        </p:nvSpPr>
        <p:spPr>
          <a:xfrm>
            <a:off x="9674106" y="5888642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2FA821B-C5E5-4F7B-99D7-3EB4D4E8DBCA}"/>
              </a:ext>
            </a:extLst>
          </p:cNvPr>
          <p:cNvSpPr txBox="1"/>
          <p:nvPr/>
        </p:nvSpPr>
        <p:spPr>
          <a:xfrm>
            <a:off x="7073660" y="5900497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!JFK.MLK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635BA7B-208E-4248-9D7A-3CC301994E65}"/>
              </a:ext>
            </a:extLst>
          </p:cNvPr>
          <p:cNvCxnSpPr/>
          <p:nvPr/>
        </p:nvCxnSpPr>
        <p:spPr>
          <a:xfrm>
            <a:off x="172660" y="4698795"/>
            <a:ext cx="12019340" cy="1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6CFE1C4-32D1-4797-A126-4EABD0767993}"/>
              </a:ext>
            </a:extLst>
          </p:cNvPr>
          <p:cNvCxnSpPr>
            <a:endCxn id="39" idx="0"/>
          </p:cNvCxnSpPr>
          <p:nvPr/>
        </p:nvCxnSpPr>
        <p:spPr>
          <a:xfrm flipV="1">
            <a:off x="3008249" y="1292103"/>
            <a:ext cx="1299739" cy="591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6CFB442-A5CB-43D7-8673-DA59CDBF9B84}"/>
              </a:ext>
            </a:extLst>
          </p:cNvPr>
          <p:cNvCxnSpPr/>
          <p:nvPr/>
        </p:nvCxnSpPr>
        <p:spPr>
          <a:xfrm flipV="1">
            <a:off x="4307988" y="2235725"/>
            <a:ext cx="1874342" cy="500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29FCA47-04F7-4751-8A47-EB9F2E51FDF3}"/>
              </a:ext>
            </a:extLst>
          </p:cNvPr>
          <p:cNvSpPr/>
          <p:nvPr/>
        </p:nvSpPr>
        <p:spPr>
          <a:xfrm>
            <a:off x="28764" y="1217491"/>
            <a:ext cx="12192000" cy="567103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F3274675-F5BB-40D0-9D2C-033575036E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780" y="4872467"/>
            <a:ext cx="876300" cy="876300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4D84C65-67A0-4A79-96C5-610A56EFD52E}"/>
              </a:ext>
            </a:extLst>
          </p:cNvPr>
          <p:cNvSpPr txBox="1"/>
          <p:nvPr/>
        </p:nvSpPr>
        <p:spPr>
          <a:xfrm>
            <a:off x="8176112" y="569376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6412C48-D087-4FC2-8540-9A871F60C983}"/>
              </a:ext>
            </a:extLst>
          </p:cNvPr>
          <p:cNvSpPr/>
          <p:nvPr/>
        </p:nvSpPr>
        <p:spPr>
          <a:xfrm>
            <a:off x="3716293" y="1587181"/>
            <a:ext cx="1145447" cy="331660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2FC60EE-4D4C-4DB3-8D7C-622EBCA03967}"/>
              </a:ext>
            </a:extLst>
          </p:cNvPr>
          <p:cNvCxnSpPr>
            <a:stCxn id="80" idx="2"/>
            <a:endCxn id="80" idx="0"/>
          </p:cNvCxnSpPr>
          <p:nvPr/>
        </p:nvCxnSpPr>
        <p:spPr>
          <a:xfrm flipV="1">
            <a:off x="4289017" y="1587181"/>
            <a:ext cx="0" cy="3316609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20DBA2EC-8C61-4C4A-B288-76A761ACAC38}"/>
              </a:ext>
            </a:extLst>
          </p:cNvPr>
          <p:cNvSpPr txBox="1"/>
          <p:nvPr/>
        </p:nvSpPr>
        <p:spPr>
          <a:xfrm>
            <a:off x="2500744" y="1649528"/>
            <a:ext cx="115403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Highway 1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C9E8BE5-6556-494E-BE15-684550F114BB}"/>
              </a:ext>
            </a:extLst>
          </p:cNvPr>
          <p:cNvCxnSpPr>
            <a:cxnSpLocks/>
          </p:cNvCxnSpPr>
          <p:nvPr/>
        </p:nvCxnSpPr>
        <p:spPr>
          <a:xfrm flipV="1">
            <a:off x="3008249" y="2018861"/>
            <a:ext cx="0" cy="1086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6A27F56A-A33D-46CA-815F-DA879B00D8BC}"/>
              </a:ext>
            </a:extLst>
          </p:cNvPr>
          <p:cNvSpPr txBox="1"/>
          <p:nvPr/>
        </p:nvSpPr>
        <p:spPr>
          <a:xfrm>
            <a:off x="10527005" y="1604000"/>
            <a:ext cx="172252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iWatch</a:t>
            </a:r>
            <a:r>
              <a:rPr lang="en-US" dirty="0" err="1"/>
              <a:t>.ATOMCLOCK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E98D355-C76F-4AE9-BA32-21336BFB89D9}"/>
              </a:ext>
            </a:extLst>
          </p:cNvPr>
          <p:cNvSpPr/>
          <p:nvPr/>
        </p:nvSpPr>
        <p:spPr>
          <a:xfrm>
            <a:off x="4154443" y="2687340"/>
            <a:ext cx="656507" cy="10271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4D74EC01-70E8-4EAC-BBAD-56AC675C8D40}"/>
              </a:ext>
            </a:extLst>
          </p:cNvPr>
          <p:cNvCxnSpPr/>
          <p:nvPr/>
        </p:nvCxnSpPr>
        <p:spPr>
          <a:xfrm flipV="1">
            <a:off x="4019909" y="2658417"/>
            <a:ext cx="983412" cy="10560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ontrols>
      <mc:AlternateContent xmlns:mc="http://schemas.openxmlformats.org/markup-compatibility/2006">
        <mc:Choice xmlns:v="urn:schemas-microsoft-com:vml" Requires="v">
          <p:control spid="7185" name="CommandButton1" r:id="rId2" imgW="1981080" imgH="352440"/>
        </mc:Choice>
        <mc:Fallback>
          <p:control name="CommandButton1" r:id="rId2" imgW="1981080" imgH="352440">
            <p:pic>
              <p:nvPicPr>
                <p:cNvPr id="2" name="CommandButton1">
                  <a:extLst>
                    <a:ext uri="{FF2B5EF4-FFF2-40B4-BE49-F238E27FC236}">
                      <a16:creationId xmlns:a16="http://schemas.microsoft.com/office/drawing/2014/main" id="{F254EB38-2EFA-4F0F-A0CC-AE9C575F856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13674" y="1883983"/>
                  <a:ext cx="1978326" cy="35174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022328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7A4C444-AED0-4D9B-8C79-686C922F995E}"/>
              </a:ext>
            </a:extLst>
          </p:cNvPr>
          <p:cNvSpPr/>
          <p:nvPr/>
        </p:nvSpPr>
        <p:spPr>
          <a:xfrm>
            <a:off x="1483737" y="1897376"/>
            <a:ext cx="2076095" cy="13301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25E740-C163-44D9-9CE9-4C25A92AE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00" y="2128209"/>
            <a:ext cx="1171575" cy="876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5EFA5-63A6-45B0-8478-604D0F7D6A15}"/>
              </a:ext>
            </a:extLst>
          </p:cNvPr>
          <p:cNvSpPr txBox="1"/>
          <p:nvPr/>
        </p:nvSpPr>
        <p:spPr>
          <a:xfrm>
            <a:off x="741872" y="1121434"/>
            <a:ext cx="2768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	G.VIRGINA.MARY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F2F96B-9071-4FB2-9756-3BF213120910}"/>
              </a:ext>
            </a:extLst>
          </p:cNvPr>
          <p:cNvSpPr txBox="1"/>
          <p:nvPr/>
        </p:nvSpPr>
        <p:spPr>
          <a:xfrm>
            <a:off x="1783600" y="1490766"/>
            <a:ext cx="127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HOMIE:LUX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D5AC6-41AD-4EE7-91BF-4089E7E749F3}"/>
              </a:ext>
            </a:extLst>
          </p:cNvPr>
          <p:cNvSpPr txBox="1"/>
          <p:nvPr/>
        </p:nvSpPr>
        <p:spPr>
          <a:xfrm>
            <a:off x="603849" y="1389545"/>
            <a:ext cx="3897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February </a:t>
            </a:r>
          </a:p>
          <a:p>
            <a:r>
              <a:rPr lang="en-US" dirty="0"/>
              <a:t>26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  <a:p>
            <a:r>
              <a:rPr lang="en-US" dirty="0"/>
              <a:t>	  </a:t>
            </a:r>
            <a:r>
              <a:rPr lang="en-US" dirty="0" err="1"/>
              <a:t>Virgina</a:t>
            </a:r>
            <a:r>
              <a:rPr lang="en-US" dirty="0"/>
              <a:t> Mary </a:t>
            </a:r>
            <a:r>
              <a:rPr lang="en-US" dirty="0" err="1"/>
              <a:t>Birtdahy</a:t>
            </a:r>
            <a:r>
              <a:rPr lang="en-US" dirty="0"/>
              <a:t>(</a:t>
            </a:r>
            <a:r>
              <a:rPr lang="en-US" dirty="0" err="1"/>
              <a:t>dneis</a:t>
            </a:r>
            <a:r>
              <a:rPr lang="en-US" dirty="0"/>
              <a:t>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C7F14D-2026-4283-A989-4AF3C2D17D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59" y="2128209"/>
            <a:ext cx="1309025" cy="64633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EF5C7EF-37C6-4964-93C3-307896B32E1B}"/>
              </a:ext>
            </a:extLst>
          </p:cNvPr>
          <p:cNvSpPr/>
          <p:nvPr/>
        </p:nvSpPr>
        <p:spPr>
          <a:xfrm>
            <a:off x="5037452" y="2266708"/>
            <a:ext cx="342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peple</a:t>
            </a:r>
            <a:r>
              <a:rPr lang="en-US" strike="sngStrike" dirty="0"/>
              <a:t> eating with mon </a:t>
            </a:r>
            <a:r>
              <a:rPr lang="en-US" strike="sngStrike" dirty="0" err="1"/>
              <a:t>cheri</a:t>
            </a:r>
            <a:r>
              <a:rPr lang="en-US" strike="sngStrike" dirty="0"/>
              <a:t> candy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EE352F-C80C-4B6B-B88D-7ECD5D132091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6338B3-9BCE-4674-AA12-151F552A5D0B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5A8B34-D965-42FE-B19D-E23F89079B2B}"/>
              </a:ext>
            </a:extLst>
          </p:cNvPr>
          <p:cNvSpPr txBox="1"/>
          <p:nvPr/>
        </p:nvSpPr>
        <p:spPr>
          <a:xfrm>
            <a:off x="5208140" y="1897376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ricare</a:t>
            </a:r>
            <a:r>
              <a:rPr lang="en-US" sz="800" strike="sngStrike" dirty="0"/>
              <a:t>, drunk age 3, </a:t>
            </a:r>
            <a:r>
              <a:rPr lang="en-US" dirty="0"/>
              <a:t>HOCIME:UR_UR-OPI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FECFBF-EBA0-46B2-8669-769FA722EB9E}"/>
              </a:ext>
            </a:extLst>
          </p:cNvPr>
          <p:cNvCxnSpPr/>
          <p:nvPr/>
        </p:nvCxnSpPr>
        <p:spPr>
          <a:xfrm flipV="1">
            <a:off x="3054974" y="2128209"/>
            <a:ext cx="2293403" cy="87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2C3D5382-62A6-4E67-96AB-8F627561DB4A}"/>
              </a:ext>
            </a:extLst>
          </p:cNvPr>
          <p:cNvSpPr/>
          <p:nvPr/>
        </p:nvSpPr>
        <p:spPr>
          <a:xfrm>
            <a:off x="3595314" y="2160552"/>
            <a:ext cx="1359252" cy="64633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47E65A-7D79-4DAD-8ABF-E50A5CAF32FF}"/>
              </a:ext>
            </a:extLst>
          </p:cNvPr>
          <p:cNvSpPr/>
          <p:nvPr/>
        </p:nvSpPr>
        <p:spPr>
          <a:xfrm>
            <a:off x="1797857" y="2115145"/>
            <a:ext cx="1328006" cy="74774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5FE420E-7167-4DFE-85B6-086ABEFFB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599" y="3215479"/>
            <a:ext cx="1171575" cy="77963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7B7C282-4628-4721-AFCA-148E59EC28B5}"/>
              </a:ext>
            </a:extLst>
          </p:cNvPr>
          <p:cNvSpPr/>
          <p:nvPr/>
        </p:nvSpPr>
        <p:spPr>
          <a:xfrm>
            <a:off x="9868619" y="1860098"/>
            <a:ext cx="2293403" cy="914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 I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354C5F4-02A1-425A-8CF1-C56EC28BC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550" y="5468455"/>
            <a:ext cx="1445734" cy="108848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EE59E8-201B-474A-A840-E72859240DBB}"/>
              </a:ext>
            </a:extLst>
          </p:cNvPr>
          <p:cNvCxnSpPr/>
          <p:nvPr/>
        </p:nvCxnSpPr>
        <p:spPr>
          <a:xfrm flipV="1">
            <a:off x="2760453" y="5055079"/>
            <a:ext cx="3335547" cy="1501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3DCAE8-5B8F-472C-AD72-E5E83BCDA310}"/>
              </a:ext>
            </a:extLst>
          </p:cNvPr>
          <p:cNvSpPr txBox="1"/>
          <p:nvPr/>
        </p:nvSpPr>
        <p:spPr>
          <a:xfrm>
            <a:off x="2369386" y="4848045"/>
            <a:ext cx="1893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PENGAON.EMEA 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FE6BCC-5C35-47EC-A994-1C160EC49071}"/>
              </a:ext>
            </a:extLst>
          </p:cNvPr>
          <p:cNvSpPr/>
          <p:nvPr/>
        </p:nvSpPr>
        <p:spPr>
          <a:xfrm flipV="1">
            <a:off x="3373550" y="5423547"/>
            <a:ext cx="1445734" cy="122103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2E303D-CC1A-4298-9DBD-8A5B239B6A10}"/>
              </a:ext>
            </a:extLst>
          </p:cNvPr>
          <p:cNvSpPr txBox="1"/>
          <p:nvPr/>
        </p:nvSpPr>
        <p:spPr>
          <a:xfrm>
            <a:off x="4819284" y="4658264"/>
            <a:ext cx="6598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Manfred man </a:t>
            </a:r>
            <a:r>
              <a:rPr lang="en-US" strike="sngStrike" dirty="0" err="1"/>
              <a:t>eart</a:t>
            </a:r>
            <a:r>
              <a:rPr lang="en-US" strike="sngStrike" dirty="0"/>
              <a:t> band(</a:t>
            </a:r>
            <a:r>
              <a:rPr lang="en-US" strike="sngStrike" dirty="0" err="1"/>
              <a:t>anglea.elke,dr</a:t>
            </a:r>
            <a:r>
              <a:rPr lang="en-US" strike="sngStrike" dirty="0"/>
              <a:t> </a:t>
            </a:r>
            <a:r>
              <a:rPr lang="en-US" strike="sngStrike" dirty="0" err="1"/>
              <a:t>dietr</a:t>
            </a:r>
            <a:r>
              <a:rPr lang="en-US" strike="sngStrike" dirty="0"/>
              <a:t> </a:t>
            </a:r>
            <a:r>
              <a:rPr lang="en-US" strike="sngStrike" dirty="0" err="1"/>
              <a:t>zeche</a:t>
            </a:r>
            <a:r>
              <a:rPr lang="en-US" strike="sngStrike" dirty="0"/>
              <a:t>)</a:t>
            </a:r>
          </a:p>
          <a:p>
            <a:r>
              <a:rPr lang="en-US" dirty="0"/>
              <a:t>HOCMIE:LUX violets</a:t>
            </a:r>
          </a:p>
          <a:p>
            <a:r>
              <a:rPr lang="en-US" strike="sngStrike" dirty="0"/>
              <a:t>Kool and the gang </a:t>
            </a:r>
            <a:r>
              <a:rPr lang="en-US" dirty="0"/>
              <a:t>HOCME:LUX:COINTOWN:SWIIING POOL:CONCERT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E7FDFE-F85F-49F8-AD0D-18665D2BDE1B}"/>
              </a:ext>
            </a:extLst>
          </p:cNvPr>
          <p:cNvCxnSpPr/>
          <p:nvPr/>
        </p:nvCxnSpPr>
        <p:spPr>
          <a:xfrm flipV="1">
            <a:off x="1483737" y="3143008"/>
            <a:ext cx="1471437" cy="12175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765A4C9-71CB-4ECE-A379-4DF0FA1E9BAC}"/>
              </a:ext>
            </a:extLst>
          </p:cNvPr>
          <p:cNvSpPr/>
          <p:nvPr/>
        </p:nvSpPr>
        <p:spPr>
          <a:xfrm>
            <a:off x="1695722" y="3227510"/>
            <a:ext cx="1471436" cy="97463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A09F818-1DB0-4C85-8696-06699BF274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7" y="2102672"/>
            <a:ext cx="1037384" cy="7602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EAF2752-4E6C-4424-8245-340F317D9EF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078" y="2252511"/>
            <a:ext cx="456439" cy="88736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D4ACE8C-2BE3-4758-BAC1-013231D5EBC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602" y="2331360"/>
            <a:ext cx="975612" cy="73076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1FA9A46-60A7-4901-AC65-6F83C7FF4D24}"/>
              </a:ext>
            </a:extLst>
          </p:cNvPr>
          <p:cNvSpPr txBox="1"/>
          <p:nvPr/>
        </p:nvSpPr>
        <p:spPr>
          <a:xfrm>
            <a:off x="1469891" y="182529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Sony(</a:t>
            </a:r>
            <a:r>
              <a:rPr lang="en-US" strike="sngStrike" dirty="0" err="1">
                <a:solidFill>
                  <a:schemeClr val="bg1"/>
                </a:solidFill>
              </a:rPr>
              <a:t>Triniton</a:t>
            </a:r>
            <a:r>
              <a:rPr lang="en-US" strike="sngStrike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6FF2D1D-0516-4393-95FE-796586BB461A}"/>
              </a:ext>
            </a:extLst>
          </p:cNvPr>
          <p:cNvCxnSpPr/>
          <p:nvPr/>
        </p:nvCxnSpPr>
        <p:spPr>
          <a:xfrm flipV="1">
            <a:off x="741872" y="1675432"/>
            <a:ext cx="3354545" cy="17535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1D2E7E6C-51DC-4BE5-BB1E-F3CC664CBE78}"/>
              </a:ext>
            </a:extLst>
          </p:cNvPr>
          <p:cNvSpPr/>
          <p:nvPr/>
        </p:nvSpPr>
        <p:spPr>
          <a:xfrm>
            <a:off x="1382216" y="1831346"/>
            <a:ext cx="2252380" cy="150295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1162A9-176B-4F14-810A-28E9686CEB36}"/>
              </a:ext>
            </a:extLst>
          </p:cNvPr>
          <p:cNvSpPr txBox="1"/>
          <p:nvPr/>
        </p:nvSpPr>
        <p:spPr>
          <a:xfrm>
            <a:off x="3543435" y="2462005"/>
            <a:ext cx="16097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Scope: Cell(cluster)[</a:t>
            </a:r>
            <a:r>
              <a:rPr lang="en-US" sz="800" dirty="0" err="1"/>
              <a:t>ibm.partner</a:t>
            </a:r>
            <a:r>
              <a:rPr lang="en-US" sz="800" dirty="0"/>
              <a:t>[]]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C4C33CD-4E39-485C-8BF6-AE5E44D162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57" y="2858968"/>
            <a:ext cx="1706419" cy="153361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B6B506E-0E51-4661-96C1-9CE163D982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456" y="3310997"/>
            <a:ext cx="2107173" cy="110796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3A53BCE-1258-48C2-88F2-C1E505A3A568}"/>
              </a:ext>
            </a:extLst>
          </p:cNvPr>
          <p:cNvSpPr txBox="1"/>
          <p:nvPr/>
        </p:nvSpPr>
        <p:spPr>
          <a:xfrm>
            <a:off x="6489620" y="2964970"/>
            <a:ext cx="2635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HOME:LUX:BUNNY:WHITE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173DCCC-88B4-4E14-9120-54849A418350}"/>
              </a:ext>
            </a:extLst>
          </p:cNvPr>
          <p:cNvSpPr txBox="1"/>
          <p:nvPr/>
        </p:nvSpPr>
        <p:spPr>
          <a:xfrm>
            <a:off x="8889552" y="2761608"/>
            <a:ext cx="215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Rudi  </a:t>
            </a:r>
            <a:r>
              <a:rPr lang="en-US" dirty="0"/>
              <a:t>PENGON PELIKI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20501A9-A62A-460A-A3C8-CABF712C14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710" y="2840125"/>
            <a:ext cx="1079339" cy="1113526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FBFA272-8B64-4710-AE7F-A0DCE160D654}"/>
              </a:ext>
            </a:extLst>
          </p:cNvPr>
          <p:cNvCxnSpPr/>
          <p:nvPr/>
        </p:nvCxnSpPr>
        <p:spPr>
          <a:xfrm flipH="1">
            <a:off x="4274940" y="4984336"/>
            <a:ext cx="379429" cy="769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F686D9B-5D5B-4560-BB0F-38E16E627166}"/>
              </a:ext>
            </a:extLst>
          </p:cNvPr>
          <p:cNvCxnSpPr/>
          <p:nvPr/>
        </p:nvCxnSpPr>
        <p:spPr>
          <a:xfrm>
            <a:off x="971199" y="4658264"/>
            <a:ext cx="111368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23F0B9A-2C99-48D8-B6C4-1830583767A7}"/>
              </a:ext>
            </a:extLst>
          </p:cNvPr>
          <p:cNvCxnSpPr/>
          <p:nvPr/>
        </p:nvCxnSpPr>
        <p:spPr>
          <a:xfrm>
            <a:off x="603849" y="1882840"/>
            <a:ext cx="1113685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Heart 57">
            <a:extLst>
              <a:ext uri="{FF2B5EF4-FFF2-40B4-BE49-F238E27FC236}">
                <a16:creationId xmlns:a16="http://schemas.microsoft.com/office/drawing/2014/main" id="{ACCF4CBE-0324-4851-A5BB-8334C0BCD9F1}"/>
              </a:ext>
            </a:extLst>
          </p:cNvPr>
          <p:cNvSpPr/>
          <p:nvPr/>
        </p:nvSpPr>
        <p:spPr>
          <a:xfrm>
            <a:off x="603850" y="5249734"/>
            <a:ext cx="866042" cy="69385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♥LACE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996FAAAE-39D3-4605-8D18-FBB637C18D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26837" y="2140261"/>
            <a:ext cx="585784" cy="69716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291D5816-4DB9-4C50-B032-7CBD7C7105D4}"/>
              </a:ext>
            </a:extLst>
          </p:cNvPr>
          <p:cNvSpPr/>
          <p:nvPr/>
        </p:nvSpPr>
        <p:spPr>
          <a:xfrm>
            <a:off x="4954566" y="2123904"/>
            <a:ext cx="647893" cy="64633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E76AD18-52C2-472E-BA32-E0F996625186}"/>
              </a:ext>
            </a:extLst>
          </p:cNvPr>
          <p:cNvCxnSpPr>
            <a:cxnSpLocks/>
          </p:cNvCxnSpPr>
          <p:nvPr/>
        </p:nvCxnSpPr>
        <p:spPr>
          <a:xfrm flipH="1">
            <a:off x="5037453" y="1618710"/>
            <a:ext cx="758297" cy="101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93" name="TextBox 8192">
            <a:extLst>
              <a:ext uri="{FF2B5EF4-FFF2-40B4-BE49-F238E27FC236}">
                <a16:creationId xmlns:a16="http://schemas.microsoft.com/office/drawing/2014/main" id="{3B51738D-9D30-40DC-ACF6-AAE3B1328746}"/>
              </a:ext>
            </a:extLst>
          </p:cNvPr>
          <p:cNvSpPr txBox="1"/>
          <p:nvPr/>
        </p:nvSpPr>
        <p:spPr>
          <a:xfrm>
            <a:off x="4893133" y="1272340"/>
            <a:ext cx="5708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LABOR CODE </a:t>
            </a:r>
            <a:r>
              <a:rPr lang="en-US" strike="sngStrike" dirty="0" err="1"/>
              <a:t>squa</a:t>
            </a:r>
            <a:r>
              <a:rPr lang="en-US" strike="sngStrike" dirty="0"/>
              <a:t> G.(</a:t>
            </a:r>
            <a:r>
              <a:rPr lang="en-US" strike="sngStrike" dirty="0" err="1"/>
              <a:t>kischbuamer</a:t>
            </a:r>
            <a:r>
              <a:rPr lang="en-US" strike="sngStrike" dirty="0"/>
              <a:t>).</a:t>
            </a:r>
            <a:r>
              <a:rPr lang="en-US" dirty="0" err="1"/>
              <a:t>KOCHEMAN</a:t>
            </a:r>
            <a:r>
              <a:rPr lang="en-US" strike="sngStrike" dirty="0" err="1"/>
              <a:t>.apple.sirio</a:t>
            </a:r>
            <a:endParaRPr lang="en-US" strike="sngStrike" dirty="0"/>
          </a:p>
        </p:txBody>
      </p:sp>
      <p:cxnSp>
        <p:nvCxnSpPr>
          <p:cNvPr id="8197" name="Straight Connector 8196">
            <a:extLst>
              <a:ext uri="{FF2B5EF4-FFF2-40B4-BE49-F238E27FC236}">
                <a16:creationId xmlns:a16="http://schemas.microsoft.com/office/drawing/2014/main" id="{2F13005D-1F4A-4D95-B975-F806ED0490B5}"/>
              </a:ext>
            </a:extLst>
          </p:cNvPr>
          <p:cNvCxnSpPr/>
          <p:nvPr/>
        </p:nvCxnSpPr>
        <p:spPr>
          <a:xfrm>
            <a:off x="4819284" y="1897376"/>
            <a:ext cx="597317" cy="654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865900AC-1ECD-4123-86C6-D6829F4AF6C5}"/>
              </a:ext>
            </a:extLst>
          </p:cNvPr>
          <p:cNvSpPr txBox="1"/>
          <p:nvPr/>
        </p:nvSpPr>
        <p:spPr>
          <a:xfrm>
            <a:off x="1771621" y="254857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GERMANY</a:t>
            </a:r>
          </a:p>
        </p:txBody>
      </p:sp>
    </p:spTree>
    <p:extLst>
      <p:ext uri="{BB962C8B-B14F-4D97-AF65-F5344CB8AC3E}">
        <p14:creationId xmlns:p14="http://schemas.microsoft.com/office/powerpoint/2010/main" val="26941440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BE2B74-EA86-463E-B9D9-DFBA1D3EA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11" y="2398143"/>
            <a:ext cx="803623" cy="11923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D60FF6-0FAB-44C9-9FAC-AE2F8925A7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207" y="2482510"/>
            <a:ext cx="2107173" cy="1107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516D5D-545C-4E06-B95C-8C5116BBA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941" y="2482510"/>
            <a:ext cx="840059" cy="12709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B65BD6-1F94-4737-AC25-92D3320A0853}"/>
              </a:ext>
            </a:extLst>
          </p:cNvPr>
          <p:cNvCxnSpPr/>
          <p:nvPr/>
        </p:nvCxnSpPr>
        <p:spPr>
          <a:xfrm flipV="1">
            <a:off x="5106838" y="2035834"/>
            <a:ext cx="1380226" cy="2087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8463C81-99D5-4F08-8EAD-620E421D54A6}"/>
              </a:ext>
            </a:extLst>
          </p:cNvPr>
          <p:cNvCxnSpPr/>
          <p:nvPr/>
        </p:nvCxnSpPr>
        <p:spPr>
          <a:xfrm flipV="1">
            <a:off x="1014675" y="2074213"/>
            <a:ext cx="1380226" cy="20875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9F07A57-215B-4C5C-9BD3-E95CF99151A3}"/>
              </a:ext>
            </a:extLst>
          </p:cNvPr>
          <p:cNvSpPr txBox="1"/>
          <p:nvPr/>
        </p:nvSpPr>
        <p:spPr>
          <a:xfrm>
            <a:off x="5127044" y="2103265"/>
            <a:ext cx="2315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Densie</a:t>
            </a:r>
            <a:r>
              <a:rPr lang="en-US" dirty="0" err="1"/>
              <a:t>.Gov</a:t>
            </a:r>
            <a:r>
              <a:rPr lang="en-US" dirty="0"/>
              <a:t> </a:t>
            </a:r>
            <a:r>
              <a:rPr lang="en-US" dirty="0" err="1"/>
              <a:t>Schwegger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E815668-C71A-4104-ACE7-DCAB60EFC4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104" y="2425827"/>
            <a:ext cx="1327682" cy="1327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6668E3-C5EE-4BD8-BFA6-831E1E2B3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283" y="2249891"/>
            <a:ext cx="1820706" cy="18207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C6C1742-DBB8-4A53-A4F2-3FF442B8F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529" y="5313872"/>
            <a:ext cx="2069789" cy="154412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55A37B2-2F2E-40D5-89DD-429D1C71CF1C}"/>
              </a:ext>
            </a:extLst>
          </p:cNvPr>
          <p:cNvSpPr/>
          <p:nvPr/>
        </p:nvSpPr>
        <p:spPr>
          <a:xfrm>
            <a:off x="8622529" y="4944540"/>
            <a:ext cx="23900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6666"/>
                </a:solidFill>
                <a:latin typeface="Open Sans"/>
              </a:rPr>
              <a:t>Level 4: Do Not Travel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62823D9-3353-42D8-8A8D-6DDE9181EFD0}"/>
              </a:ext>
            </a:extLst>
          </p:cNvPr>
          <p:cNvCxnSpPr>
            <a:cxnSpLocks/>
          </p:cNvCxnSpPr>
          <p:nvPr/>
        </p:nvCxnSpPr>
        <p:spPr>
          <a:xfrm>
            <a:off x="8108830" y="4675517"/>
            <a:ext cx="3157268" cy="453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57E61A3-3CBB-4CDE-BC97-6102C705BFAC}"/>
              </a:ext>
            </a:extLst>
          </p:cNvPr>
          <p:cNvSpPr txBox="1"/>
          <p:nvPr/>
        </p:nvSpPr>
        <p:spPr>
          <a:xfrm>
            <a:off x="8747185" y="1880558"/>
            <a:ext cx="190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</a:t>
            </a:r>
            <a:r>
              <a:rPr lang="en-US" dirty="0" err="1"/>
              <a:t>Febrary</a:t>
            </a:r>
            <a:r>
              <a:rPr lang="en-US" dirty="0"/>
              <a:t> 26th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B99626-0E5D-4B38-B413-880DAD974BDD}"/>
              </a:ext>
            </a:extLst>
          </p:cNvPr>
          <p:cNvSpPr txBox="1"/>
          <p:nvPr/>
        </p:nvSpPr>
        <p:spPr>
          <a:xfrm>
            <a:off x="11012607" y="188055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5B34D8-EFDA-404A-9E1D-66B47A59FFEF}"/>
              </a:ext>
            </a:extLst>
          </p:cNvPr>
          <p:cNvSpPr/>
          <p:nvPr/>
        </p:nvSpPr>
        <p:spPr>
          <a:xfrm>
            <a:off x="11471127" y="1603432"/>
            <a:ext cx="749628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D8FEFA5-A1C9-4A3E-9A1A-CD6863B73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2" y="5001565"/>
            <a:ext cx="2676525" cy="170497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B7C36B0-AE72-44C6-BF2C-6CBF54FAE675}"/>
              </a:ext>
            </a:extLst>
          </p:cNvPr>
          <p:cNvSpPr/>
          <p:nvPr/>
        </p:nvSpPr>
        <p:spPr>
          <a:xfrm>
            <a:off x="925902" y="4161805"/>
            <a:ext cx="2676525" cy="7827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G.VIGINA.MARY.FBI:WMD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F69BE23-108A-4C37-95E9-CC22F75D5EE3}"/>
              </a:ext>
            </a:extLst>
          </p:cNvPr>
          <p:cNvSpPr/>
          <p:nvPr/>
        </p:nvSpPr>
        <p:spPr>
          <a:xfrm>
            <a:off x="1417814" y="2425827"/>
            <a:ext cx="977087" cy="132768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CEE692-B5FA-4FDC-AB0D-AF9F196D973B}"/>
              </a:ext>
            </a:extLst>
          </p:cNvPr>
          <p:cNvSpPr/>
          <p:nvPr/>
        </p:nvSpPr>
        <p:spPr>
          <a:xfrm>
            <a:off x="5180686" y="2460727"/>
            <a:ext cx="2315890" cy="132768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539CE58-E58B-4785-B90D-F5C431E91F1B}"/>
              </a:ext>
            </a:extLst>
          </p:cNvPr>
          <p:cNvSpPr/>
          <p:nvPr/>
        </p:nvSpPr>
        <p:spPr>
          <a:xfrm>
            <a:off x="8797075" y="2467548"/>
            <a:ext cx="2895947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E645E54-AEC8-427B-AEB7-05054AD5AF7F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E0A921C-3F85-4A17-85E9-8D18634BA2AE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AB53EE7-37E1-4506-9061-EBEB117EE3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41" y="1238330"/>
            <a:ext cx="1495410" cy="149541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9AE14D3-791F-4067-A123-933F77151286}"/>
              </a:ext>
            </a:extLst>
          </p:cNvPr>
          <p:cNvSpPr/>
          <p:nvPr/>
        </p:nvSpPr>
        <p:spPr>
          <a:xfrm>
            <a:off x="3744297" y="968806"/>
            <a:ext cx="55968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err="1"/>
              <a:t>HOEI:LUX:Denise</a:t>
            </a:r>
            <a:endParaRPr lang="en-US" sz="6000" b="1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705FBC4-D88C-40C7-8CF7-5316C6A5EA2D}"/>
              </a:ext>
            </a:extLst>
          </p:cNvPr>
          <p:cNvSpPr/>
          <p:nvPr/>
        </p:nvSpPr>
        <p:spPr>
          <a:xfrm>
            <a:off x="881945" y="4926029"/>
            <a:ext cx="2720481" cy="186387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DA42C3-94DE-412D-927A-F83C9D9C96C9}"/>
              </a:ext>
            </a:extLst>
          </p:cNvPr>
          <p:cNvSpPr/>
          <p:nvPr/>
        </p:nvSpPr>
        <p:spPr>
          <a:xfrm>
            <a:off x="881945" y="3753509"/>
            <a:ext cx="2676525" cy="3170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ATOMCLOICK(DUBLIN)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F243797-2543-44BC-8794-78D37D5613F0}"/>
              </a:ext>
            </a:extLst>
          </p:cNvPr>
          <p:cNvSpPr txBox="1"/>
          <p:nvPr/>
        </p:nvSpPr>
        <p:spPr>
          <a:xfrm>
            <a:off x="810397" y="3722162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iWatch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F726E2F-903C-4630-9CF0-4E89F637A6A0}"/>
              </a:ext>
            </a:extLst>
          </p:cNvPr>
          <p:cNvSpPr/>
          <p:nvPr/>
        </p:nvSpPr>
        <p:spPr>
          <a:xfrm>
            <a:off x="8422735" y="4926029"/>
            <a:ext cx="2676526" cy="183561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27B4275-261D-4DBE-8D90-8342FEE7E2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877" y="4607177"/>
            <a:ext cx="1228725" cy="122872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7D9FDA4-3D56-4BE1-A346-0824913B8589}"/>
              </a:ext>
            </a:extLst>
          </p:cNvPr>
          <p:cNvSpPr/>
          <p:nvPr/>
        </p:nvSpPr>
        <p:spPr>
          <a:xfrm>
            <a:off x="11497324" y="5221540"/>
            <a:ext cx="749628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2F465EE-B491-497A-AB81-E7CDF9216CF1}"/>
              </a:ext>
            </a:extLst>
          </p:cNvPr>
          <p:cNvSpPr/>
          <p:nvPr/>
        </p:nvSpPr>
        <p:spPr>
          <a:xfrm>
            <a:off x="9799670" y="1163343"/>
            <a:ext cx="2392330" cy="4400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ATOMCLOICK(DUBLIN)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A9F0250-29E4-4D8A-82F6-767E82F9E36B}"/>
              </a:ext>
            </a:extLst>
          </p:cNvPr>
          <p:cNvSpPr/>
          <p:nvPr/>
        </p:nvSpPr>
        <p:spPr>
          <a:xfrm>
            <a:off x="9812527" y="1465315"/>
            <a:ext cx="2392330" cy="230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46" name="Cube 45">
            <a:extLst>
              <a:ext uri="{FF2B5EF4-FFF2-40B4-BE49-F238E27FC236}">
                <a16:creationId xmlns:a16="http://schemas.microsoft.com/office/drawing/2014/main" id="{B5C5A59C-6D2C-43DC-9616-A51A1152F9D9}"/>
              </a:ext>
            </a:extLst>
          </p:cNvPr>
          <p:cNvSpPr/>
          <p:nvPr/>
        </p:nvSpPr>
        <p:spPr>
          <a:xfrm>
            <a:off x="4308002" y="4806953"/>
            <a:ext cx="2759843" cy="147008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D862ED-35B1-46EF-B06A-D8CA4575F79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978" y="2462841"/>
            <a:ext cx="1079339" cy="1113526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D2464B4-2578-4E94-9A4A-702133F95C19}"/>
              </a:ext>
            </a:extLst>
          </p:cNvPr>
          <p:cNvCxnSpPr/>
          <p:nvPr/>
        </p:nvCxnSpPr>
        <p:spPr>
          <a:xfrm flipV="1">
            <a:off x="9132090" y="2482510"/>
            <a:ext cx="2310282" cy="1093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64112A7-B60F-48D6-8312-E69125905AF6}"/>
              </a:ext>
            </a:extLst>
          </p:cNvPr>
          <p:cNvCxnSpPr/>
          <p:nvPr/>
        </p:nvCxnSpPr>
        <p:spPr>
          <a:xfrm flipV="1">
            <a:off x="810397" y="5221539"/>
            <a:ext cx="2977396" cy="1568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3E1169EB-908C-4AEF-A928-737E13BD49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2334" y="4701830"/>
            <a:ext cx="1466747" cy="1299119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457A2E5C-F5E0-4A62-8D6A-A6184C4F0FF5}"/>
              </a:ext>
            </a:extLst>
          </p:cNvPr>
          <p:cNvSpPr txBox="1"/>
          <p:nvPr/>
        </p:nvSpPr>
        <p:spPr>
          <a:xfrm>
            <a:off x="0" y="4330460"/>
            <a:ext cx="7104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2014,</a:t>
            </a:r>
          </a:p>
          <a:p>
            <a:r>
              <a:rPr lang="en-US" dirty="0"/>
              <a:t>2015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7BEDBE9-D15C-421C-AAEE-215025221E05}"/>
              </a:ext>
            </a:extLst>
          </p:cNvPr>
          <p:cNvSpPr/>
          <p:nvPr/>
        </p:nvSpPr>
        <p:spPr>
          <a:xfrm>
            <a:off x="612462" y="4628356"/>
            <a:ext cx="657231" cy="369332"/>
          </a:xfrm>
          <a:prstGeom prst="rect">
            <a:avLst/>
          </a:prstGeom>
          <a:solidFill>
            <a:srgbClr val="7030A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78F99DB-6AE5-4330-9CB5-4B41261E058C}"/>
              </a:ext>
            </a:extLst>
          </p:cNvPr>
          <p:cNvSpPr txBox="1"/>
          <p:nvPr/>
        </p:nvSpPr>
        <p:spPr>
          <a:xfrm>
            <a:off x="3744138" y="1648281"/>
            <a:ext cx="2594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HOMIE:LUX:STILLBOAR[0]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CDA67B4-47CD-4867-BC4A-33E5C7BEFC3B}"/>
              </a:ext>
            </a:extLst>
          </p:cNvPr>
          <p:cNvSpPr txBox="1"/>
          <p:nvPr/>
        </p:nvSpPr>
        <p:spPr>
          <a:xfrm>
            <a:off x="3820950" y="1773017"/>
            <a:ext cx="3826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HOMIE:IS-A-BELL:Bejamin:HCOEM:LXU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6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20CA2F-F143-446C-9CEF-7E38056070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642" y="1807233"/>
            <a:ext cx="933450" cy="6238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8F41A0-F525-409D-9802-7FCF65B50A39}"/>
              </a:ext>
            </a:extLst>
          </p:cNvPr>
          <p:cNvCxnSpPr/>
          <p:nvPr/>
        </p:nvCxnSpPr>
        <p:spPr>
          <a:xfrm flipV="1">
            <a:off x="2053087" y="1807233"/>
            <a:ext cx="1431985" cy="901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43F97CE-F721-4204-A719-E823659E8168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B3F317B-45F0-4D2A-BD31-73A4A38B85D8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069D4-13C6-45C6-8C60-4E833230ECF4}"/>
              </a:ext>
            </a:extLst>
          </p:cNvPr>
          <p:cNvSpPr/>
          <p:nvPr/>
        </p:nvSpPr>
        <p:spPr>
          <a:xfrm>
            <a:off x="2386643" y="1788141"/>
            <a:ext cx="933450" cy="64298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303CAF8-9943-4817-AC60-49A49D09A5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609" y="1719764"/>
            <a:ext cx="2392391" cy="1015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5A822BB-D30E-4B6F-AD11-AC64049257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976" y="2335274"/>
            <a:ext cx="567585" cy="37770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7C6C763-F94F-43BC-A9A8-902118607AA5}"/>
              </a:ext>
            </a:extLst>
          </p:cNvPr>
          <p:cNvSpPr/>
          <p:nvPr/>
        </p:nvSpPr>
        <p:spPr>
          <a:xfrm>
            <a:off x="2958731" y="2253644"/>
            <a:ext cx="567586" cy="37770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126D308-D4B7-4771-8907-4A26F6A7D5DC}"/>
              </a:ext>
            </a:extLst>
          </p:cNvPr>
          <p:cNvCxnSpPr/>
          <p:nvPr/>
        </p:nvCxnSpPr>
        <p:spPr>
          <a:xfrm>
            <a:off x="0" y="2881223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4AF690-CAF8-43C0-B764-6EAB6DFEE359}"/>
              </a:ext>
            </a:extLst>
          </p:cNvPr>
          <p:cNvCxnSpPr/>
          <p:nvPr/>
        </p:nvCxnSpPr>
        <p:spPr>
          <a:xfrm>
            <a:off x="152400" y="4017034"/>
            <a:ext cx="1188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94918BCA-E9BD-4D26-BBEB-CA3FBEC65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92" y="3093847"/>
            <a:ext cx="3362325" cy="87630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680C1C-631E-4D5A-A0BB-33CB4FFEA6F4}"/>
              </a:ext>
            </a:extLst>
          </p:cNvPr>
          <p:cNvCxnSpPr>
            <a:endCxn id="15" idx="3"/>
          </p:cNvCxnSpPr>
          <p:nvPr/>
        </p:nvCxnSpPr>
        <p:spPr>
          <a:xfrm>
            <a:off x="2173857" y="1719764"/>
            <a:ext cx="1393704" cy="8043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FDECADBB-7DE8-4BF8-8D39-497AB17810C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12" y="5977818"/>
            <a:ext cx="899933" cy="67408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A58A24-CADA-4701-8A96-4F36CE222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317" y="6050694"/>
            <a:ext cx="1308204" cy="7325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7E35AD8-91B5-4777-B320-C2CE41A2011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355" y="5975982"/>
            <a:ext cx="592304" cy="88201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C429A1EE-119D-4651-9276-2EDCD10953F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94" y="5166099"/>
            <a:ext cx="526878" cy="7775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38C76FA-1F27-4C58-9915-E1DE5AF390C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94" y="4186584"/>
            <a:ext cx="617859" cy="919374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0E9E62F-7415-4C27-A300-2A0F4A872956}"/>
              </a:ext>
            </a:extLst>
          </p:cNvPr>
          <p:cNvCxnSpPr/>
          <p:nvPr/>
        </p:nvCxnSpPr>
        <p:spPr>
          <a:xfrm>
            <a:off x="163992" y="5943600"/>
            <a:ext cx="11274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1D6B744-6139-4A66-9735-223EF919E46C}"/>
              </a:ext>
            </a:extLst>
          </p:cNvPr>
          <p:cNvCxnSpPr/>
          <p:nvPr/>
        </p:nvCxnSpPr>
        <p:spPr>
          <a:xfrm>
            <a:off x="306283" y="5105958"/>
            <a:ext cx="11274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F036DC-F19F-41F2-AF1A-7D00B76843A2}"/>
              </a:ext>
            </a:extLst>
          </p:cNvPr>
          <p:cNvCxnSpPr/>
          <p:nvPr/>
        </p:nvCxnSpPr>
        <p:spPr>
          <a:xfrm flipV="1">
            <a:off x="983411" y="4347713"/>
            <a:ext cx="1069676" cy="7582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E376FB6-722B-4896-94F8-3B3B9237B15E}"/>
              </a:ext>
            </a:extLst>
          </p:cNvPr>
          <p:cNvCxnSpPr/>
          <p:nvPr/>
        </p:nvCxnSpPr>
        <p:spPr>
          <a:xfrm flipV="1">
            <a:off x="1035170" y="5014598"/>
            <a:ext cx="1069676" cy="7582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2C8DD9-4FC0-47C7-BFFA-EBEA6D107149}"/>
              </a:ext>
            </a:extLst>
          </p:cNvPr>
          <p:cNvCxnSpPr/>
          <p:nvPr/>
        </p:nvCxnSpPr>
        <p:spPr>
          <a:xfrm flipV="1">
            <a:off x="1028428" y="5975981"/>
            <a:ext cx="1069676" cy="7582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F05E11C-1635-4D7F-BF9C-C2B6B4E812B9}"/>
              </a:ext>
            </a:extLst>
          </p:cNvPr>
          <p:cNvCxnSpPr>
            <a:cxnSpLocks/>
          </p:cNvCxnSpPr>
          <p:nvPr/>
        </p:nvCxnSpPr>
        <p:spPr>
          <a:xfrm flipV="1">
            <a:off x="2112709" y="6194882"/>
            <a:ext cx="3494461" cy="4990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37BB075-E658-403C-A750-79774281F400}"/>
              </a:ext>
            </a:extLst>
          </p:cNvPr>
          <p:cNvSpPr txBox="1"/>
          <p:nvPr/>
        </p:nvSpPr>
        <p:spPr>
          <a:xfrm>
            <a:off x="6262777" y="6194882"/>
            <a:ext cx="4733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000.tw.pns(</a:t>
            </a:r>
            <a:r>
              <a:rPr lang="en-US" dirty="0" err="1"/>
              <a:t>gheoh</a:t>
            </a:r>
            <a:r>
              <a:rPr lang="en-US" dirty="0"/>
              <a:t>(Tyson)  v2:HOME:LUX.convert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B97BDFD-08C9-49E4-9122-CF280ACE78D2}"/>
              </a:ext>
            </a:extLst>
          </p:cNvPr>
          <p:cNvSpPr txBox="1"/>
          <p:nvPr/>
        </p:nvSpPr>
        <p:spPr>
          <a:xfrm>
            <a:off x="6248129" y="6355103"/>
            <a:ext cx="262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nonPolcieLangie.</a:t>
            </a:r>
            <a:r>
              <a:rPr lang="en-US" sz="800" strike="sngStrike" dirty="0" err="1"/>
              <a:t>lsint</a:t>
            </a:r>
            <a:r>
              <a:rPr lang="en-US" sz="800" strike="sngStrike" dirty="0"/>
              <a:t>(want you dead)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FC7EA3A-862C-4A00-BF60-F105EC8932F1}"/>
              </a:ext>
            </a:extLst>
          </p:cNvPr>
          <p:cNvSpPr txBox="1"/>
          <p:nvPr/>
        </p:nvSpPr>
        <p:spPr>
          <a:xfrm>
            <a:off x="6299106" y="655826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FAC526B-0F6B-49A5-BB52-98586A17D97E}"/>
              </a:ext>
            </a:extLst>
          </p:cNvPr>
          <p:cNvSpPr/>
          <p:nvPr/>
        </p:nvSpPr>
        <p:spPr>
          <a:xfrm>
            <a:off x="6193216" y="6114358"/>
            <a:ext cx="4970355" cy="64298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0E5B754-5138-435C-88F7-DBC9A9260F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2086" y="1271498"/>
            <a:ext cx="1257514" cy="125751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9858FB9-D6CB-4B21-8013-4EE49145BE68}"/>
              </a:ext>
            </a:extLst>
          </p:cNvPr>
          <p:cNvSpPr/>
          <p:nvPr/>
        </p:nvSpPr>
        <p:spPr>
          <a:xfrm>
            <a:off x="929839" y="6008918"/>
            <a:ext cx="4677332" cy="83239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EFD128-620A-4D89-A03A-5DFD51158F37}"/>
              </a:ext>
            </a:extLst>
          </p:cNvPr>
          <p:cNvSpPr/>
          <p:nvPr/>
        </p:nvSpPr>
        <p:spPr>
          <a:xfrm>
            <a:off x="994059" y="5176518"/>
            <a:ext cx="4677332" cy="83239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CDDFB2C-0446-411E-A376-BBA368E7C026}"/>
              </a:ext>
            </a:extLst>
          </p:cNvPr>
          <p:cNvSpPr/>
          <p:nvPr/>
        </p:nvSpPr>
        <p:spPr>
          <a:xfrm>
            <a:off x="945102" y="4139696"/>
            <a:ext cx="4677332" cy="8749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8D44B2D-BD1D-48D0-82F0-771122553D4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160" y="4067206"/>
            <a:ext cx="2409825" cy="189547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5BBF340-6E96-43F7-AD8D-6F7C92D2CB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862" y="4854676"/>
            <a:ext cx="1445439" cy="80944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C952507-5E09-4D1C-B360-C52F2E393B5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418" y="4211393"/>
            <a:ext cx="2457450" cy="184785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F6B918BF-2CBF-4B33-8609-85E1B100EE55}"/>
              </a:ext>
            </a:extLst>
          </p:cNvPr>
          <p:cNvSpPr txBox="1"/>
          <p:nvPr/>
        </p:nvSpPr>
        <p:spPr>
          <a:xfrm>
            <a:off x="10305017" y="4144532"/>
            <a:ext cx="18213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Blood </a:t>
            </a:r>
            <a:r>
              <a:rPr lang="en-US" strike="sngStrike" dirty="0" err="1"/>
              <a:t>Revege</a:t>
            </a:r>
            <a:endParaRPr lang="en-US" strike="sngStrike" dirty="0"/>
          </a:p>
          <a:p>
            <a:r>
              <a:rPr lang="en-US" strike="sngStrike" dirty="0"/>
              <a:t>(</a:t>
            </a:r>
            <a:r>
              <a:rPr lang="en-US" strike="sngStrike" dirty="0" err="1"/>
              <a:t>trnal</a:t>
            </a:r>
            <a:r>
              <a:rPr lang="en-US" strike="sngStrike" dirty="0"/>
              <a:t>) </a:t>
            </a:r>
            <a:r>
              <a:rPr lang="en-US" strike="sngStrike" dirty="0" err="1"/>
              <a:t>Blut</a:t>
            </a:r>
            <a:r>
              <a:rPr lang="en-US" strike="sngStrike" dirty="0"/>
              <a:t> </a:t>
            </a:r>
            <a:r>
              <a:rPr lang="en-US" strike="sngStrike" dirty="0" err="1"/>
              <a:t>Rache</a:t>
            </a:r>
            <a:endParaRPr lang="en-US" strike="sngStrike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B4FD1AC-760E-4403-A420-4D7B524D47F4}"/>
              </a:ext>
            </a:extLst>
          </p:cNvPr>
          <p:cNvCxnSpPr/>
          <p:nvPr/>
        </p:nvCxnSpPr>
        <p:spPr>
          <a:xfrm flipV="1">
            <a:off x="10358862" y="4737112"/>
            <a:ext cx="1222055" cy="1151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0E2516A9-9B4D-4DB8-8192-70A8A6B52EC8}"/>
              </a:ext>
            </a:extLst>
          </p:cNvPr>
          <p:cNvSpPr/>
          <p:nvPr/>
        </p:nvSpPr>
        <p:spPr>
          <a:xfrm>
            <a:off x="10489721" y="4784117"/>
            <a:ext cx="1501412" cy="99926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347B683-6405-4099-A0D0-CEEC25336936}"/>
              </a:ext>
            </a:extLst>
          </p:cNvPr>
          <p:cNvSpPr txBox="1"/>
          <p:nvPr/>
        </p:nvSpPr>
        <p:spPr>
          <a:xfrm>
            <a:off x="9367099" y="5846952"/>
            <a:ext cx="278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nonPoliceTRX.MAINFREAM</a:t>
            </a:r>
            <a:endParaRPr lang="en-US" b="1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237110E-C8B3-4315-8BDE-38907219A5CA}"/>
              </a:ext>
            </a:extLst>
          </p:cNvPr>
          <p:cNvCxnSpPr/>
          <p:nvPr/>
        </p:nvCxnSpPr>
        <p:spPr>
          <a:xfrm flipV="1">
            <a:off x="10504900" y="4749570"/>
            <a:ext cx="1687100" cy="945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CF6CFC0F-F497-462A-8CF5-F73AFD47218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19392" y="4121460"/>
            <a:ext cx="1706958" cy="133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2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D3FEF-7F75-40E0-A06E-0EF348BA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88" y="1191968"/>
            <a:ext cx="2464645" cy="19269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0B2662-2E96-4F5A-98A9-947FC6A9A5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956" y="1626503"/>
            <a:ext cx="2596191" cy="13567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E88A730-F53D-4941-8A47-99FDB7C4A890}"/>
              </a:ext>
            </a:extLst>
          </p:cNvPr>
          <p:cNvSpPr/>
          <p:nvPr/>
        </p:nvSpPr>
        <p:spPr>
          <a:xfrm>
            <a:off x="10075653" y="1879282"/>
            <a:ext cx="2116347" cy="7033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Petersson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917AF-EC7F-4E67-9829-2F2CEF05A52E}"/>
              </a:ext>
            </a:extLst>
          </p:cNvPr>
          <p:cNvSpPr txBox="1"/>
          <p:nvPr/>
        </p:nvSpPr>
        <p:spPr>
          <a:xfrm>
            <a:off x="5589225" y="2417172"/>
            <a:ext cx="34808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/>
              <a:t>Blood Revenge </a:t>
            </a:r>
            <a:r>
              <a:rPr lang="en-US" dirty="0"/>
              <a:t>2014 CPVA</a:t>
            </a:r>
          </a:p>
          <a:p>
            <a:r>
              <a:rPr lang="en-US" dirty="0"/>
              <a:t>[x] no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BD24752-495C-453D-8D5D-6885DC59E845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4FF643-2D56-461A-ABA2-254597AAE7F8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8E59EF-93F6-42AC-AFE4-6127DFC06AA0}"/>
              </a:ext>
            </a:extLst>
          </p:cNvPr>
          <p:cNvSpPr txBox="1"/>
          <p:nvPr/>
        </p:nvSpPr>
        <p:spPr>
          <a:xfrm>
            <a:off x="3071004" y="13112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806EAD8-D7F5-4A2F-BDC2-2F04C61A5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534" y="3336534"/>
            <a:ext cx="1164028" cy="11640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899A25-9A7F-46ED-844D-CC212B2B1F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706" y="5098210"/>
            <a:ext cx="1164028" cy="11640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3850452-F21F-46CD-829F-ABBCF97D6B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274" y="5067300"/>
            <a:ext cx="876300" cy="876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7F2406F-8676-45E7-8E08-DD6EFE1926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78" y="3484310"/>
            <a:ext cx="1164028" cy="6504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39E1FA-C360-4E49-9BE4-7D775803B3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024" y="3148012"/>
            <a:ext cx="729567" cy="11640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47B5DFE-ADC8-404C-B960-23E940BE3A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182" y="5007407"/>
            <a:ext cx="729567" cy="116402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4BD5581-812A-498D-9F56-7C3369CA563B}"/>
              </a:ext>
            </a:extLst>
          </p:cNvPr>
          <p:cNvCxnSpPr/>
          <p:nvPr/>
        </p:nvCxnSpPr>
        <p:spPr>
          <a:xfrm flipV="1">
            <a:off x="4653142" y="3429000"/>
            <a:ext cx="816005" cy="1071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808ADC5-492F-4FBF-8CBA-AF4DC1D5F8B3}"/>
              </a:ext>
            </a:extLst>
          </p:cNvPr>
          <p:cNvCxnSpPr/>
          <p:nvPr/>
        </p:nvCxnSpPr>
        <p:spPr>
          <a:xfrm flipV="1">
            <a:off x="4723678" y="4657635"/>
            <a:ext cx="1279856" cy="1285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FA066AC-0E32-4B8D-A98C-311DD9098E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22" y="5589421"/>
            <a:ext cx="1537110" cy="75412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CDB1C18-F5E9-4243-B28A-E01C0EE774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22" y="5741821"/>
            <a:ext cx="1537110" cy="7541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D5C147B-E207-4951-B525-59079000FC0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22" y="5894221"/>
            <a:ext cx="1537110" cy="7541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43C4D6-A4CF-403E-966C-1802E4ED84B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22" y="6046621"/>
            <a:ext cx="1537110" cy="7541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E897F5A-2F69-4687-BC6D-12FD10FF14C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87" y="5445900"/>
            <a:ext cx="1537110" cy="7541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9885064-114C-48C1-BB13-3E6BD79B0EA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987" y="5598300"/>
            <a:ext cx="1537110" cy="75412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A1B9CA4-A826-4E8E-A4C4-DAA3314CCAD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87" y="5750700"/>
            <a:ext cx="1537110" cy="75412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7F9C001-2A6F-40B1-AD25-13E7BE365D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787" y="5903100"/>
            <a:ext cx="1537110" cy="75412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14EA22-FB7C-4EA4-99F8-0EDB5A94491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87" y="4568749"/>
            <a:ext cx="1537110" cy="7541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136B924-7896-45DD-98F6-87C0113D611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7" y="4721149"/>
            <a:ext cx="1537110" cy="7541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7DCBC33-7352-4B28-B99B-DFC70CD6D0C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87" y="4873549"/>
            <a:ext cx="1537110" cy="75412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5EE248D-770A-4024-BDCF-709EC3EF79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87" y="5025949"/>
            <a:ext cx="1537110" cy="75412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7EF4052-413C-4743-B580-AA7F23AEFDEE}"/>
              </a:ext>
            </a:extLst>
          </p:cNvPr>
          <p:cNvCxnSpPr/>
          <p:nvPr/>
        </p:nvCxnSpPr>
        <p:spPr>
          <a:xfrm>
            <a:off x="1016022" y="4312040"/>
            <a:ext cx="1232310" cy="2545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CB7C8C8-1BD5-4D33-A137-8B7DCAFCE8C4}"/>
              </a:ext>
            </a:extLst>
          </p:cNvPr>
          <p:cNvCxnSpPr/>
          <p:nvPr/>
        </p:nvCxnSpPr>
        <p:spPr>
          <a:xfrm>
            <a:off x="2669515" y="3981336"/>
            <a:ext cx="1232310" cy="25459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BF740B9-2071-4A9C-8311-E6503DBA0E3A}"/>
              </a:ext>
            </a:extLst>
          </p:cNvPr>
          <p:cNvCxnSpPr>
            <a:cxnSpLocks/>
          </p:cNvCxnSpPr>
          <p:nvPr/>
        </p:nvCxnSpPr>
        <p:spPr>
          <a:xfrm>
            <a:off x="6117066" y="3389012"/>
            <a:ext cx="708321" cy="27298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AC835B84-9A44-47EF-BC4D-AF07551D75C6}"/>
              </a:ext>
            </a:extLst>
          </p:cNvPr>
          <p:cNvSpPr/>
          <p:nvPr/>
        </p:nvSpPr>
        <p:spPr>
          <a:xfrm>
            <a:off x="10075652" y="1125415"/>
            <a:ext cx="2116347" cy="7033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J-10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ABBF393-1CCA-4EA9-8212-E933C13AD08C}"/>
              </a:ext>
            </a:extLst>
          </p:cNvPr>
          <p:cNvSpPr/>
          <p:nvPr/>
        </p:nvSpPr>
        <p:spPr>
          <a:xfrm>
            <a:off x="4190753" y="935073"/>
            <a:ext cx="51042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strike="sngStrike" dirty="0"/>
              <a:t>Blood Revenge </a:t>
            </a:r>
            <a:endParaRPr lang="en-US" sz="6000" b="1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C7336F58-7AC4-4B3E-9FAC-5C63D3FCC2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678" y="3753487"/>
            <a:ext cx="1705192" cy="1249606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F008F0BC-ECEE-4B1C-9E7F-7B2900FD69C8}"/>
              </a:ext>
            </a:extLst>
          </p:cNvPr>
          <p:cNvCxnSpPr/>
          <p:nvPr/>
        </p:nvCxnSpPr>
        <p:spPr>
          <a:xfrm flipV="1">
            <a:off x="9522485" y="3640347"/>
            <a:ext cx="2138306" cy="198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08442EE-1304-4344-8BBA-C3773DF263BC}"/>
              </a:ext>
            </a:extLst>
          </p:cNvPr>
          <p:cNvSpPr/>
          <p:nvPr/>
        </p:nvSpPr>
        <p:spPr>
          <a:xfrm>
            <a:off x="9829391" y="3700446"/>
            <a:ext cx="1742470" cy="124033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0145B9B-B058-4008-B4BF-0B9F17D38A7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206" y="2695807"/>
            <a:ext cx="1144432" cy="64685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E87EBE5-137C-4FD4-9F69-F187E38C5CF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580" y="2682334"/>
            <a:ext cx="667069" cy="833007"/>
          </a:xfrm>
          <a:prstGeom prst="rect">
            <a:avLst/>
          </a:prstGeom>
        </p:spPr>
      </p:pic>
      <p:sp>
        <p:nvSpPr>
          <p:cNvPr id="59" name="Cylinder 58">
            <a:extLst>
              <a:ext uri="{FF2B5EF4-FFF2-40B4-BE49-F238E27FC236}">
                <a16:creationId xmlns:a16="http://schemas.microsoft.com/office/drawing/2014/main" id="{83A25D7E-60A9-49A5-9F49-C7B542550400}"/>
              </a:ext>
            </a:extLst>
          </p:cNvPr>
          <p:cNvSpPr/>
          <p:nvPr/>
        </p:nvSpPr>
        <p:spPr>
          <a:xfrm rot="5400000">
            <a:off x="9522485" y="5505450"/>
            <a:ext cx="794707" cy="12496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4FEC364-2C53-42C8-824B-E28E97085B26}"/>
              </a:ext>
            </a:extLst>
          </p:cNvPr>
          <p:cNvSpPr txBox="1"/>
          <p:nvPr/>
        </p:nvSpPr>
        <p:spPr>
          <a:xfrm>
            <a:off x="9622436" y="5911202"/>
            <a:ext cx="48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Bill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B7D5174-FD3F-4777-BFDE-837C04C3BD2B}"/>
              </a:ext>
            </a:extLst>
          </p:cNvPr>
          <p:cNvSpPr txBox="1"/>
          <p:nvPr/>
        </p:nvSpPr>
        <p:spPr>
          <a:xfrm>
            <a:off x="9600413" y="5479463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</a:t>
            </a:r>
            <a:r>
              <a:rPr lang="en-US" strike="sngStrike" dirty="0"/>
              <a:t>(serious)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51A0888A-9A56-4A54-8458-C4771F948D3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204" y="2651388"/>
            <a:ext cx="767835" cy="767835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2B33AD53-34FA-48F4-8865-08AAB9E61BDE}"/>
              </a:ext>
            </a:extLst>
          </p:cNvPr>
          <p:cNvSpPr/>
          <p:nvPr/>
        </p:nvSpPr>
        <p:spPr>
          <a:xfrm>
            <a:off x="4530048" y="3492112"/>
            <a:ext cx="1357658" cy="69799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429BE99-1DB7-4BAF-8F38-1AA1A85A3CF1}"/>
              </a:ext>
            </a:extLst>
          </p:cNvPr>
          <p:cNvSpPr/>
          <p:nvPr/>
        </p:nvSpPr>
        <p:spPr>
          <a:xfrm>
            <a:off x="4388452" y="5231497"/>
            <a:ext cx="1357658" cy="69799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637A779-8BDD-4F7D-91BF-F0521F469C77}"/>
              </a:ext>
            </a:extLst>
          </p:cNvPr>
          <p:cNvSpPr/>
          <p:nvPr/>
        </p:nvSpPr>
        <p:spPr>
          <a:xfrm>
            <a:off x="606314" y="4558300"/>
            <a:ext cx="1945809" cy="209892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9FC911-E32E-4EA1-9AD2-289D137754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3" y="3305085"/>
            <a:ext cx="1302282" cy="207779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FA432DD0-FB1B-49A7-87BD-91DC7DA6739F}"/>
              </a:ext>
            </a:extLst>
          </p:cNvPr>
          <p:cNvSpPr/>
          <p:nvPr/>
        </p:nvSpPr>
        <p:spPr>
          <a:xfrm>
            <a:off x="2622430" y="4624260"/>
            <a:ext cx="1945809" cy="209892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1C93E2F-2CDA-4712-989F-AB21000995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7" y="3411244"/>
            <a:ext cx="2657475" cy="172402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4BA742A6-C966-4C84-863A-E23390E7D78E}"/>
              </a:ext>
            </a:extLst>
          </p:cNvPr>
          <p:cNvSpPr/>
          <p:nvPr/>
        </p:nvSpPr>
        <p:spPr>
          <a:xfrm>
            <a:off x="1826834" y="3327438"/>
            <a:ext cx="2779093" cy="209892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1FBC548-E8F3-45F2-B24F-3C946A525B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539" y="1093623"/>
            <a:ext cx="1445439" cy="809446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D157284-38C8-497B-B617-6E36323FAC39}"/>
              </a:ext>
            </a:extLst>
          </p:cNvPr>
          <p:cNvCxnSpPr/>
          <p:nvPr/>
        </p:nvCxnSpPr>
        <p:spPr>
          <a:xfrm flipV="1">
            <a:off x="8324539" y="976059"/>
            <a:ext cx="1222055" cy="1151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A4C28A3A-5D55-455E-A54A-2C131136CBA6}"/>
              </a:ext>
            </a:extLst>
          </p:cNvPr>
          <p:cNvSpPr/>
          <p:nvPr/>
        </p:nvSpPr>
        <p:spPr>
          <a:xfrm>
            <a:off x="8455398" y="1023064"/>
            <a:ext cx="1501412" cy="99926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7A12C05-0BE1-4003-87DB-AE1503968821}"/>
              </a:ext>
            </a:extLst>
          </p:cNvPr>
          <p:cNvCxnSpPr/>
          <p:nvPr/>
        </p:nvCxnSpPr>
        <p:spPr>
          <a:xfrm flipV="1">
            <a:off x="8470577" y="988517"/>
            <a:ext cx="1687100" cy="945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8A2695D-B6F0-4373-A162-A6652DAB029F}"/>
              </a:ext>
            </a:extLst>
          </p:cNvPr>
          <p:cNvSpPr txBox="1"/>
          <p:nvPr/>
        </p:nvSpPr>
        <p:spPr>
          <a:xfrm>
            <a:off x="8418749" y="1098171"/>
            <a:ext cx="1593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FBIW:ME:WIFE</a:t>
            </a:r>
          </a:p>
          <a:p>
            <a:r>
              <a:rPr lang="en-US" strike="sngStrike" dirty="0" err="1"/>
              <a:t>Gheo</a:t>
            </a:r>
            <a:r>
              <a:rPr lang="en-US" strike="sngStrike" dirty="0"/>
              <a:t>(</a:t>
            </a:r>
            <a:r>
              <a:rPr lang="en-US" strike="sngStrike" dirty="0" err="1"/>
              <a:t>miehala</a:t>
            </a:r>
            <a:r>
              <a:rPr lang="en-US" strike="sngStrike" dirty="0"/>
              <a:t>)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3CFA4FB-280B-4315-A0BE-7CEB58FD08A7}"/>
              </a:ext>
            </a:extLst>
          </p:cNvPr>
          <p:cNvCxnSpPr/>
          <p:nvPr/>
        </p:nvCxnSpPr>
        <p:spPr>
          <a:xfrm flipV="1">
            <a:off x="2400732" y="3327438"/>
            <a:ext cx="2322946" cy="1770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1B0FC100-24A1-4795-B168-E05901228620}"/>
              </a:ext>
            </a:extLst>
          </p:cNvPr>
          <p:cNvSpPr/>
          <p:nvPr/>
        </p:nvSpPr>
        <p:spPr>
          <a:xfrm>
            <a:off x="5994692" y="3436802"/>
            <a:ext cx="1357658" cy="69799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690CB77-9C36-4B77-B159-1BCBDA3DD392}"/>
              </a:ext>
            </a:extLst>
          </p:cNvPr>
          <p:cNvSpPr/>
          <p:nvPr/>
        </p:nvSpPr>
        <p:spPr>
          <a:xfrm>
            <a:off x="5942723" y="5213208"/>
            <a:ext cx="1357658" cy="69799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DA0940B-097B-42F6-84E9-5A4BDE26BB46}"/>
              </a:ext>
            </a:extLst>
          </p:cNvPr>
          <p:cNvCxnSpPr/>
          <p:nvPr/>
        </p:nvCxnSpPr>
        <p:spPr>
          <a:xfrm>
            <a:off x="9206104" y="4074874"/>
            <a:ext cx="2985896" cy="525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A98F5A54-98C0-4A22-BCD4-2F05AC4FC5A7}"/>
              </a:ext>
            </a:extLst>
          </p:cNvPr>
          <p:cNvSpPr/>
          <p:nvPr/>
        </p:nvSpPr>
        <p:spPr>
          <a:xfrm>
            <a:off x="2642080" y="1866620"/>
            <a:ext cx="1463016" cy="11132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4C13B96-99BB-437F-ACF9-069146B33E4A}"/>
              </a:ext>
            </a:extLst>
          </p:cNvPr>
          <p:cNvSpPr/>
          <p:nvPr/>
        </p:nvSpPr>
        <p:spPr>
          <a:xfrm>
            <a:off x="3901825" y="2695807"/>
            <a:ext cx="581008" cy="9582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11058DF-1CB3-4C73-847D-470117DA2D88}"/>
              </a:ext>
            </a:extLst>
          </p:cNvPr>
          <p:cNvSpPr/>
          <p:nvPr/>
        </p:nvSpPr>
        <p:spPr>
          <a:xfrm>
            <a:off x="5193137" y="2712494"/>
            <a:ext cx="581008" cy="9582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E6DAEBA-0E9F-4710-97B7-C636543E2606}"/>
              </a:ext>
            </a:extLst>
          </p:cNvPr>
          <p:cNvSpPr/>
          <p:nvPr/>
        </p:nvSpPr>
        <p:spPr>
          <a:xfrm>
            <a:off x="4120697" y="2676034"/>
            <a:ext cx="1342785" cy="95825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0C2340D-10FE-45E7-9229-47AF121F1040}"/>
              </a:ext>
            </a:extLst>
          </p:cNvPr>
          <p:cNvSpPr/>
          <p:nvPr/>
        </p:nvSpPr>
        <p:spPr>
          <a:xfrm>
            <a:off x="5576133" y="2712494"/>
            <a:ext cx="186825" cy="19648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8902773-80F2-4E38-9374-8B1C531A7BFA}"/>
              </a:ext>
            </a:extLst>
          </p:cNvPr>
          <p:cNvSpPr/>
          <p:nvPr/>
        </p:nvSpPr>
        <p:spPr>
          <a:xfrm>
            <a:off x="2766236" y="1554072"/>
            <a:ext cx="2691053" cy="154671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B2CF681-7E38-45BC-AA48-A69464F07447}"/>
              </a:ext>
            </a:extLst>
          </p:cNvPr>
          <p:cNvSpPr/>
          <p:nvPr/>
        </p:nvSpPr>
        <p:spPr>
          <a:xfrm>
            <a:off x="4229256" y="1155892"/>
            <a:ext cx="4507324" cy="72189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A44FD2CE-2505-42A8-963D-8A94E9FC3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7365" y="1345167"/>
            <a:ext cx="1442173" cy="11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35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D254F64-8D9D-4B04-ABC1-92B7E85F4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69" y="1776781"/>
            <a:ext cx="690232" cy="10270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BCD964-DEA3-4FE0-A595-BCBD1B394420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67BF84-7C19-425E-9B2E-2F08E2E09025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D13DE-B9B6-42D7-9386-D7A8C1371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134" y="1776781"/>
            <a:ext cx="2396489" cy="102706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BA874E6-F166-44B8-B243-824B8CC71381}"/>
              </a:ext>
            </a:extLst>
          </p:cNvPr>
          <p:cNvCxnSpPr/>
          <p:nvPr/>
        </p:nvCxnSpPr>
        <p:spPr>
          <a:xfrm flipV="1">
            <a:off x="2311879" y="1535502"/>
            <a:ext cx="3416061" cy="1414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01EB44-077D-469A-BDED-C27F3CB8F1A2}"/>
              </a:ext>
            </a:extLst>
          </p:cNvPr>
          <p:cNvCxnSpPr>
            <a:cxnSpLocks/>
          </p:cNvCxnSpPr>
          <p:nvPr/>
        </p:nvCxnSpPr>
        <p:spPr>
          <a:xfrm flipV="1">
            <a:off x="473060" y="1776781"/>
            <a:ext cx="1838819" cy="1031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CD413-B476-4A84-91D0-F3DDB3C29619}"/>
              </a:ext>
            </a:extLst>
          </p:cNvPr>
          <p:cNvSpPr/>
          <p:nvPr/>
        </p:nvSpPr>
        <p:spPr>
          <a:xfrm>
            <a:off x="1360070" y="1772800"/>
            <a:ext cx="834834" cy="10270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48E7AEA-5BCA-4478-B924-16EE25F50AAB}"/>
              </a:ext>
            </a:extLst>
          </p:cNvPr>
          <p:cNvCxnSpPr/>
          <p:nvPr/>
        </p:nvCxnSpPr>
        <p:spPr>
          <a:xfrm>
            <a:off x="473060" y="3930770"/>
            <a:ext cx="111553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23EA8D-E1DE-4BC9-9E7D-7DB5D2E4DE88}"/>
              </a:ext>
            </a:extLst>
          </p:cNvPr>
          <p:cNvCxnSpPr/>
          <p:nvPr/>
        </p:nvCxnSpPr>
        <p:spPr>
          <a:xfrm>
            <a:off x="473060" y="5118340"/>
            <a:ext cx="111553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2881533C-BEB4-4089-BE83-5F63E9B7F06D}"/>
              </a:ext>
            </a:extLst>
          </p:cNvPr>
          <p:cNvSpPr txBox="1"/>
          <p:nvPr/>
        </p:nvSpPr>
        <p:spPr>
          <a:xfrm>
            <a:off x="293298" y="17728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2007/8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DA1C41-8128-49F9-8257-9F0584B7ABB1}"/>
              </a:ext>
            </a:extLst>
          </p:cNvPr>
          <p:cNvSpPr/>
          <p:nvPr/>
        </p:nvSpPr>
        <p:spPr>
          <a:xfrm>
            <a:off x="655608" y="5296619"/>
            <a:ext cx="1863526" cy="1397476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01C1AB4-27E0-487B-828A-1B0BB7DECD10}"/>
              </a:ext>
            </a:extLst>
          </p:cNvPr>
          <p:cNvSpPr txBox="1"/>
          <p:nvPr/>
        </p:nvSpPr>
        <p:spPr>
          <a:xfrm>
            <a:off x="655608" y="5301734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22" name="Pentagon 21">
            <a:extLst>
              <a:ext uri="{FF2B5EF4-FFF2-40B4-BE49-F238E27FC236}">
                <a16:creationId xmlns:a16="http://schemas.microsoft.com/office/drawing/2014/main" id="{F009E2C4-C1D6-4CC3-BE09-C23B16B487AF}"/>
              </a:ext>
            </a:extLst>
          </p:cNvPr>
          <p:cNvSpPr/>
          <p:nvPr/>
        </p:nvSpPr>
        <p:spPr>
          <a:xfrm>
            <a:off x="2932981" y="5296619"/>
            <a:ext cx="1673525" cy="1397472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</a:t>
            </a:r>
          </a:p>
          <a:p>
            <a:pPr algn="ctr"/>
            <a:r>
              <a:rPr lang="en-US" dirty="0"/>
              <a:t>Service</a:t>
            </a:r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376FA73A-5736-4EA9-A2F0-00F68C57BB03}"/>
              </a:ext>
            </a:extLst>
          </p:cNvPr>
          <p:cNvSpPr/>
          <p:nvPr/>
        </p:nvSpPr>
        <p:spPr>
          <a:xfrm>
            <a:off x="4796507" y="5322498"/>
            <a:ext cx="1535282" cy="1397468"/>
          </a:xfrm>
          <a:prstGeom prst="can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8ABE56-C979-4E31-B30A-3BCA4435AA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904" y="2986574"/>
            <a:ext cx="944196" cy="94419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95E7B40-07C6-4D68-8DFF-2A39F145CC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62" y="2990396"/>
            <a:ext cx="846095" cy="84609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EF443A1-6B8D-4175-B6B7-1FE130E9D7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371" y="3092641"/>
            <a:ext cx="1117132" cy="718004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9DC5C6-0E85-4193-9835-CCFE28F614F4}"/>
              </a:ext>
            </a:extLst>
          </p:cNvPr>
          <p:cNvCxnSpPr/>
          <p:nvPr/>
        </p:nvCxnSpPr>
        <p:spPr>
          <a:xfrm flipV="1">
            <a:off x="655608" y="3278038"/>
            <a:ext cx="4485735" cy="39681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82A1323-D383-4163-BCC5-DC5310879A5A}"/>
              </a:ext>
            </a:extLst>
          </p:cNvPr>
          <p:cNvSpPr/>
          <p:nvPr/>
        </p:nvSpPr>
        <p:spPr>
          <a:xfrm>
            <a:off x="2526932" y="1929181"/>
            <a:ext cx="2766811" cy="10270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F3D8DA-1359-46AF-B7F7-56AF1BEB6650}"/>
              </a:ext>
            </a:extLst>
          </p:cNvPr>
          <p:cNvCxnSpPr/>
          <p:nvPr/>
        </p:nvCxnSpPr>
        <p:spPr>
          <a:xfrm>
            <a:off x="473060" y="2950234"/>
            <a:ext cx="111553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88DE322-011F-4093-9EB2-551976284B7A}"/>
              </a:ext>
            </a:extLst>
          </p:cNvPr>
          <p:cNvSpPr/>
          <p:nvPr/>
        </p:nvSpPr>
        <p:spPr>
          <a:xfrm>
            <a:off x="1015132" y="3014340"/>
            <a:ext cx="4485735" cy="89342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67554B-2E60-4852-9241-B4517E029A56}"/>
              </a:ext>
            </a:extLst>
          </p:cNvPr>
          <p:cNvSpPr txBox="1"/>
          <p:nvPr/>
        </p:nvSpPr>
        <p:spPr>
          <a:xfrm>
            <a:off x="201978" y="3053969"/>
            <a:ext cx="36260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 </a:t>
            </a:r>
            <a:r>
              <a:rPr lang="en-US" dirty="0" err="1"/>
              <a:t>Internshipt</a:t>
            </a:r>
            <a:r>
              <a:rPr lang="en-US" dirty="0"/>
              <a:t> Frankfurt, Germany</a:t>
            </a:r>
          </a:p>
          <a:p>
            <a:r>
              <a:rPr lang="en-US" dirty="0"/>
              <a:t>2007 CAM Solutions LLC</a:t>
            </a:r>
          </a:p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D546242-15DF-45B9-B3E6-ACC1B40E7060}"/>
              </a:ext>
            </a:extLst>
          </p:cNvPr>
          <p:cNvSpPr txBox="1"/>
          <p:nvPr/>
        </p:nvSpPr>
        <p:spPr>
          <a:xfrm>
            <a:off x="205030" y="3527036"/>
            <a:ext cx="1532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2002 Algebra I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C76DAE1-7703-4E7F-81FB-3C15E4E1C8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36" y="3059981"/>
            <a:ext cx="1296412" cy="64820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9621187-F3FB-40B4-8FC2-5C234F14C8FF}"/>
              </a:ext>
            </a:extLst>
          </p:cNvPr>
          <p:cNvCxnSpPr/>
          <p:nvPr/>
        </p:nvCxnSpPr>
        <p:spPr>
          <a:xfrm flipV="1">
            <a:off x="5500867" y="3092641"/>
            <a:ext cx="1503781" cy="884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A7E5C6A1-D5F3-4355-B59A-B571EB556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2711" y="3015202"/>
            <a:ext cx="1531032" cy="86904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BA418F3-60B9-4A0C-9EC4-6885408E84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855" y="3978737"/>
            <a:ext cx="1531032" cy="8690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7EF12A3-A329-4167-AD4C-E86020E7789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7063" y="3680726"/>
            <a:ext cx="1007194" cy="6702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923C33B-791D-419A-821F-07DE900B9C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806" y="3133812"/>
            <a:ext cx="369943" cy="592801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DFEC2A7-C7C6-442B-A19C-1CAF10BEA9C0}"/>
              </a:ext>
            </a:extLst>
          </p:cNvPr>
          <p:cNvSpPr txBox="1"/>
          <p:nvPr/>
        </p:nvSpPr>
        <p:spPr>
          <a:xfrm>
            <a:off x="8726492" y="368339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FB0D2DF-6AD5-43EA-9173-A070D30587BA}"/>
              </a:ext>
            </a:extLst>
          </p:cNvPr>
          <p:cNvCxnSpPr/>
          <p:nvPr/>
        </p:nvCxnSpPr>
        <p:spPr>
          <a:xfrm flipV="1">
            <a:off x="8971806" y="3278038"/>
            <a:ext cx="476358" cy="396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623C3A9A-3A01-4EAC-A254-3BD463A9AD9D}"/>
              </a:ext>
            </a:extLst>
          </p:cNvPr>
          <p:cNvSpPr/>
          <p:nvPr/>
        </p:nvSpPr>
        <p:spPr>
          <a:xfrm>
            <a:off x="8971806" y="3067933"/>
            <a:ext cx="476358" cy="89342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218399C-083C-4F54-822C-EBB748A22DB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948" y="3708187"/>
            <a:ext cx="927460" cy="61718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4F71401-098D-4BA3-9DA5-8012BA18E5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964" y="4457105"/>
            <a:ext cx="923742" cy="614708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FA95E8-6E1B-46B0-AED1-E95B21C60F11}"/>
              </a:ext>
            </a:extLst>
          </p:cNvPr>
          <p:cNvCxnSpPr/>
          <p:nvPr/>
        </p:nvCxnSpPr>
        <p:spPr>
          <a:xfrm>
            <a:off x="9920377" y="3429000"/>
            <a:ext cx="1708031" cy="1418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8C8FAA54-9825-4279-AC68-E9853EBF9F8D}"/>
              </a:ext>
            </a:extLst>
          </p:cNvPr>
          <p:cNvSpPr/>
          <p:nvPr/>
        </p:nvSpPr>
        <p:spPr>
          <a:xfrm>
            <a:off x="9620644" y="3514646"/>
            <a:ext cx="2098295" cy="160369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F8D22F2-0DCC-425C-A797-3AA176CBB9E1}"/>
              </a:ext>
            </a:extLst>
          </p:cNvPr>
          <p:cNvSpPr txBox="1"/>
          <p:nvPr/>
        </p:nvSpPr>
        <p:spPr>
          <a:xfrm>
            <a:off x="2656936" y="4350968"/>
            <a:ext cx="7066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Private: </a:t>
            </a:r>
            <a:r>
              <a:rPr lang="en-US" dirty="0"/>
              <a:t>St. </a:t>
            </a:r>
            <a:r>
              <a:rPr lang="en-US" dirty="0" err="1"/>
              <a:t>Fracis</a:t>
            </a:r>
            <a:r>
              <a:rPr lang="en-US" dirty="0"/>
              <a:t>. Fin, </a:t>
            </a:r>
            <a:r>
              <a:rPr lang="en-US" dirty="0" err="1"/>
              <a:t>cannes</a:t>
            </a:r>
            <a:r>
              <a:rPr lang="en-US" dirty="0"/>
              <a:t>, Apt. South France. ATOMLCOCK(FBI:WMD)</a:t>
            </a:r>
          </a:p>
          <a:p>
            <a:r>
              <a:rPr lang="en-US" dirty="0"/>
              <a:t>000.tws.pnsl IPX </a:t>
            </a:r>
            <a:r>
              <a:rPr lang="en-US" strike="sngStrike" dirty="0"/>
              <a:t>St. France(</a:t>
            </a:r>
            <a:r>
              <a:rPr lang="en-US" strike="sngStrike" dirty="0" err="1"/>
              <a:t>Famlily</a:t>
            </a:r>
            <a:r>
              <a:rPr lang="en-US" strike="sngStrike" dirty="0"/>
              <a:t>)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0A92F21-D11A-4C9B-958A-1980BF5109F3}"/>
              </a:ext>
            </a:extLst>
          </p:cNvPr>
          <p:cNvSpPr/>
          <p:nvPr/>
        </p:nvSpPr>
        <p:spPr>
          <a:xfrm>
            <a:off x="2491786" y="4066001"/>
            <a:ext cx="7004746" cy="93129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F6B90FC-B4E9-44CF-95B4-6A1622AC73D4}"/>
              </a:ext>
            </a:extLst>
          </p:cNvPr>
          <p:cNvSpPr/>
          <p:nvPr/>
        </p:nvSpPr>
        <p:spPr>
          <a:xfrm>
            <a:off x="9535064" y="3836491"/>
            <a:ext cx="2713221" cy="6824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</a:t>
            </a:r>
            <a:r>
              <a:rPr lang="en-US" sz="800" strike="sngStrike" dirty="0" err="1"/>
              <a:t>Watch</a:t>
            </a:r>
            <a:r>
              <a:rPr lang="en-US" dirty="0" err="1"/>
              <a:t>.ATOMLCLCOK</a:t>
            </a:r>
            <a:endParaRPr lang="en-US" dirty="0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242003C-ACBB-4EC7-AEA7-4A3EE2150E1B}"/>
              </a:ext>
            </a:extLst>
          </p:cNvPr>
          <p:cNvCxnSpPr/>
          <p:nvPr/>
        </p:nvCxnSpPr>
        <p:spPr>
          <a:xfrm flipV="1">
            <a:off x="9723101" y="4052728"/>
            <a:ext cx="977847" cy="298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747D3194-1331-444D-9A23-A40DCDC0DCF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675" y="2076458"/>
            <a:ext cx="1243331" cy="931298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E65AACB8-9BB4-4F48-AB9C-8995AD4279BC}"/>
              </a:ext>
            </a:extLst>
          </p:cNvPr>
          <p:cNvSpPr/>
          <p:nvPr/>
        </p:nvSpPr>
        <p:spPr>
          <a:xfrm>
            <a:off x="0" y="1125415"/>
            <a:ext cx="12192000" cy="36355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strike="sngStrike" dirty="0" err="1">
                <a:solidFill>
                  <a:schemeClr val="tx1"/>
                </a:solidFill>
              </a:rPr>
              <a:t>Sleppign</a:t>
            </a:r>
            <a:r>
              <a:rPr lang="en-US" sz="2000" b="1" strike="sngStrike" dirty="0">
                <a:solidFill>
                  <a:schemeClr val="tx1"/>
                </a:solidFill>
              </a:rPr>
              <a:t> </a:t>
            </a:r>
            <a:r>
              <a:rPr lang="en-US" sz="2000" b="1" strike="sngStrike" dirty="0" err="1">
                <a:solidFill>
                  <a:schemeClr val="tx1"/>
                </a:solidFill>
              </a:rPr>
              <a:t>ousside</a:t>
            </a:r>
            <a:r>
              <a:rPr lang="en-US" sz="2000" b="1" strike="sngStrike" dirty="0">
                <a:solidFill>
                  <a:schemeClr val="tx1"/>
                </a:solidFill>
              </a:rPr>
              <a:t> 49 Fahrenheit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2041F3B-BB10-4EE4-989E-3DDB15C12617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227" y="1115540"/>
            <a:ext cx="705057" cy="39681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9145D1E-5032-4A78-A116-EABBEF3E2316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148" y="1108972"/>
            <a:ext cx="692152" cy="46059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353919E-9167-45E9-90D7-A60F2A62DC6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442" y="1133559"/>
            <a:ext cx="456191" cy="34346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7D74FC9-E2F7-4BBD-B568-B055E38494CB}"/>
              </a:ext>
            </a:extLst>
          </p:cNvPr>
          <p:cNvCxnSpPr/>
          <p:nvPr/>
        </p:nvCxnSpPr>
        <p:spPr>
          <a:xfrm flipV="1">
            <a:off x="7556740" y="1085254"/>
            <a:ext cx="2743266" cy="5372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C05B3B10-88BC-4324-9818-67EA70BBDDE4}"/>
              </a:ext>
            </a:extLst>
          </p:cNvPr>
          <p:cNvSpPr txBox="1"/>
          <p:nvPr/>
        </p:nvSpPr>
        <p:spPr>
          <a:xfrm>
            <a:off x="10131699" y="1107691"/>
            <a:ext cx="2211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Sirnce</a:t>
            </a:r>
            <a:r>
              <a:rPr lang="en-US" dirty="0"/>
              <a:t>: 6:56PM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D97DA41-78A8-4BAA-B95F-22DF026904FB}"/>
              </a:ext>
            </a:extLst>
          </p:cNvPr>
          <p:cNvCxnSpPr/>
          <p:nvPr/>
        </p:nvCxnSpPr>
        <p:spPr>
          <a:xfrm>
            <a:off x="8797148" y="1929181"/>
            <a:ext cx="1771558" cy="1204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E1EBCF03-0B19-4B92-8FDD-3F7B7DAD94AE}"/>
              </a:ext>
            </a:extLst>
          </p:cNvPr>
          <p:cNvSpPr txBox="1"/>
          <p:nvPr/>
        </p:nvSpPr>
        <p:spPr>
          <a:xfrm>
            <a:off x="-3666" y="1104008"/>
            <a:ext cx="3698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HOME:MAHTEW; v2:FBI:KIDNNPPING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D5FC4B-46D4-49E0-A1E7-6D12B686F867}"/>
              </a:ext>
            </a:extLst>
          </p:cNvPr>
          <p:cNvSpPr txBox="1"/>
          <p:nvPr/>
        </p:nvSpPr>
        <p:spPr>
          <a:xfrm>
            <a:off x="-119913" y="1246754"/>
            <a:ext cx="471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CPVA, §</a:t>
            </a:r>
            <a:r>
              <a:rPr lang="en-US" dirty="0" err="1"/>
              <a:t>SexAbuse:sub-submed:famly</a:t>
            </a:r>
            <a:r>
              <a:rPr lang="en-US" dirty="0"/>
              <a:t>, §187,PREA</a:t>
            </a:r>
          </a:p>
        </p:txBody>
      </p:sp>
      <p:sp>
        <p:nvSpPr>
          <p:cNvPr id="79" name="Cube 78">
            <a:extLst>
              <a:ext uri="{FF2B5EF4-FFF2-40B4-BE49-F238E27FC236}">
                <a16:creationId xmlns:a16="http://schemas.microsoft.com/office/drawing/2014/main" id="{2EBF244A-F9AA-426C-9DC2-9D3FDC2B0E55}"/>
              </a:ext>
            </a:extLst>
          </p:cNvPr>
          <p:cNvSpPr/>
          <p:nvPr/>
        </p:nvSpPr>
        <p:spPr>
          <a:xfrm>
            <a:off x="3676303" y="837296"/>
            <a:ext cx="690894" cy="4371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13CA1E1-16E2-4187-A6AB-B66661F1859C}"/>
              </a:ext>
            </a:extLst>
          </p:cNvPr>
          <p:cNvSpPr/>
          <p:nvPr/>
        </p:nvSpPr>
        <p:spPr>
          <a:xfrm>
            <a:off x="4487109" y="1111425"/>
            <a:ext cx="5644590" cy="45814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B2A79A88-2C3B-46F3-A6BF-0AD6EA272FC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233" y="1494779"/>
            <a:ext cx="1257514" cy="125751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129AAE86-7D50-41AA-8DE9-DBD1B7FB0581}"/>
              </a:ext>
            </a:extLst>
          </p:cNvPr>
          <p:cNvSpPr txBox="1"/>
          <p:nvPr/>
        </p:nvSpPr>
        <p:spPr>
          <a:xfrm>
            <a:off x="6810425" y="1152302"/>
            <a:ext cx="2454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9C  </a:t>
            </a:r>
            <a:r>
              <a:rPr lang="en-US" strike="sngStrike" dirty="0"/>
              <a:t>0/Snow(shirt/jacket)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3D54479-E2E4-419E-AE71-8E71BA3F58D8}"/>
              </a:ext>
            </a:extLst>
          </p:cNvPr>
          <p:cNvSpPr/>
          <p:nvPr/>
        </p:nvSpPr>
        <p:spPr>
          <a:xfrm>
            <a:off x="4606506" y="1104008"/>
            <a:ext cx="2277884" cy="36355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1E61C16-A77D-4A04-978F-AC19B7BBEE85}"/>
              </a:ext>
            </a:extLst>
          </p:cNvPr>
          <p:cNvCxnSpPr/>
          <p:nvPr/>
        </p:nvCxnSpPr>
        <p:spPr>
          <a:xfrm>
            <a:off x="4935255" y="1036713"/>
            <a:ext cx="565612" cy="344619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C2E72AF-AB34-4B72-9449-0CE48179CCBF}"/>
              </a:ext>
            </a:extLst>
          </p:cNvPr>
          <p:cNvCxnSpPr/>
          <p:nvPr/>
        </p:nvCxnSpPr>
        <p:spPr>
          <a:xfrm>
            <a:off x="5157198" y="1120047"/>
            <a:ext cx="565612" cy="344619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E178635-7875-4C92-8A5E-41CB8B62EC18}"/>
              </a:ext>
            </a:extLst>
          </p:cNvPr>
          <p:cNvCxnSpPr/>
          <p:nvPr/>
        </p:nvCxnSpPr>
        <p:spPr>
          <a:xfrm>
            <a:off x="5482175" y="1116410"/>
            <a:ext cx="565612" cy="344619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88">
            <a:extLst>
              <a:ext uri="{FF2B5EF4-FFF2-40B4-BE49-F238E27FC236}">
                <a16:creationId xmlns:a16="http://schemas.microsoft.com/office/drawing/2014/main" id="{66E5EBC2-8E2F-4A1F-BFA9-6AC69D078F65}"/>
              </a:ext>
            </a:extLst>
          </p:cNvPr>
          <p:cNvSpPr/>
          <p:nvPr/>
        </p:nvSpPr>
        <p:spPr>
          <a:xfrm>
            <a:off x="6190018" y="1152302"/>
            <a:ext cx="452100" cy="25808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BC50BBDC-57EE-4EE4-9DF5-4C25D931FF24}"/>
              </a:ext>
            </a:extLst>
          </p:cNvPr>
          <p:cNvSpPr/>
          <p:nvPr/>
        </p:nvSpPr>
        <p:spPr>
          <a:xfrm>
            <a:off x="9024221" y="2013555"/>
            <a:ext cx="1338957" cy="10270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473A8D6-2716-4CF6-8F81-1EB3368E8DD9}"/>
              </a:ext>
            </a:extLst>
          </p:cNvPr>
          <p:cNvSpPr/>
          <p:nvPr/>
        </p:nvSpPr>
        <p:spPr>
          <a:xfrm>
            <a:off x="5586170" y="2982894"/>
            <a:ext cx="1429417" cy="95254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785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962F42-030D-4EC8-BA8A-2BE61F6A1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64" y="1503789"/>
            <a:ext cx="6503056" cy="10720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1F8F5B3-0B59-4273-9605-BEEFBE73AADF}"/>
              </a:ext>
            </a:extLst>
          </p:cNvPr>
          <p:cNvCxnSpPr/>
          <p:nvPr/>
        </p:nvCxnSpPr>
        <p:spPr>
          <a:xfrm flipV="1">
            <a:off x="0" y="1503789"/>
            <a:ext cx="7522234" cy="1072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C902A0E-E3CB-4249-9AAE-83C93C0E7BD2}"/>
              </a:ext>
            </a:extLst>
          </p:cNvPr>
          <p:cNvSpPr/>
          <p:nvPr/>
        </p:nvSpPr>
        <p:spPr>
          <a:xfrm>
            <a:off x="333364" y="1396834"/>
            <a:ext cx="6503056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C45402-F009-437B-931A-CFA43551EB9E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ABD785-BAF1-423E-B875-EA64B4528D5F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A32DDB-EBF5-40F8-8B76-BB8E69B6A260}"/>
              </a:ext>
            </a:extLst>
          </p:cNvPr>
          <p:cNvCxnSpPr/>
          <p:nvPr/>
        </p:nvCxnSpPr>
        <p:spPr>
          <a:xfrm>
            <a:off x="0" y="2838071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891DA38-FA72-431F-A100-B26A46BB9091}"/>
              </a:ext>
            </a:extLst>
          </p:cNvPr>
          <p:cNvSpPr/>
          <p:nvPr/>
        </p:nvSpPr>
        <p:spPr>
          <a:xfrm>
            <a:off x="9713343" y="1256532"/>
            <a:ext cx="2478657" cy="5722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D9C3AD-2DAB-4BE0-A545-C5EE20739FD7}"/>
              </a:ext>
            </a:extLst>
          </p:cNvPr>
          <p:cNvCxnSpPr/>
          <p:nvPr/>
        </p:nvCxnSpPr>
        <p:spPr>
          <a:xfrm>
            <a:off x="0" y="1690777"/>
            <a:ext cx="7643004" cy="5348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E06594-B8E1-4B87-87B8-4413C097E491}"/>
              </a:ext>
            </a:extLst>
          </p:cNvPr>
          <p:cNvCxnSpPr/>
          <p:nvPr/>
        </p:nvCxnSpPr>
        <p:spPr>
          <a:xfrm>
            <a:off x="-138023" y="4301979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45DC35-DD20-43CA-872E-FCFDAB775E96}"/>
              </a:ext>
            </a:extLst>
          </p:cNvPr>
          <p:cNvCxnSpPr/>
          <p:nvPr/>
        </p:nvCxnSpPr>
        <p:spPr>
          <a:xfrm>
            <a:off x="0" y="5794159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995DF19-FF13-47C4-85D0-7558049889EB}"/>
              </a:ext>
            </a:extLst>
          </p:cNvPr>
          <p:cNvSpPr txBox="1"/>
          <p:nvPr/>
        </p:nvSpPr>
        <p:spPr>
          <a:xfrm>
            <a:off x="7936302" y="1828800"/>
            <a:ext cx="10294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Will code for html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9B831F-DE1A-4625-BD58-5BD5F779F356}"/>
              </a:ext>
            </a:extLst>
          </p:cNvPr>
          <p:cNvSpPr txBox="1"/>
          <p:nvPr/>
        </p:nvSpPr>
        <p:spPr>
          <a:xfrm>
            <a:off x="8091417" y="2137196"/>
            <a:ext cx="3042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Bit.ly/1D8723-</a:t>
            </a:r>
            <a:r>
              <a:rPr lang="en-US" sz="800" strike="sngStrike" dirty="0"/>
              <a:t>nonPoliceHtml-Food(</a:t>
            </a:r>
            <a:r>
              <a:rPr lang="en-US" sz="800" strike="sngStrike" dirty="0" err="1"/>
              <a:t>github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pull.git</a:t>
            </a:r>
            <a:r>
              <a:rPr lang="en-US" sz="800" strike="sngStrike" dirty="0"/>
              <a:t>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3FE45BA-11BF-4B22-A8F1-6DA55CBFC9A1}"/>
              </a:ext>
            </a:extLst>
          </p:cNvPr>
          <p:cNvCxnSpPr/>
          <p:nvPr/>
        </p:nvCxnSpPr>
        <p:spPr>
          <a:xfrm flipV="1">
            <a:off x="7936302" y="2059632"/>
            <a:ext cx="1777041" cy="446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67DCAB5-D58B-4D80-A61F-B03B4659A45B}"/>
              </a:ext>
            </a:extLst>
          </p:cNvPr>
          <p:cNvSpPr/>
          <p:nvPr/>
        </p:nvSpPr>
        <p:spPr>
          <a:xfrm>
            <a:off x="6961330" y="1424482"/>
            <a:ext cx="2631244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13807F7-C6C9-43F8-85E9-43193457C379}"/>
              </a:ext>
            </a:extLst>
          </p:cNvPr>
          <p:cNvSpPr/>
          <p:nvPr/>
        </p:nvSpPr>
        <p:spPr>
          <a:xfrm>
            <a:off x="6994429" y="2907384"/>
            <a:ext cx="2631244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2434BA-2DA8-490E-AB3B-D34AF455818C}"/>
              </a:ext>
            </a:extLst>
          </p:cNvPr>
          <p:cNvSpPr/>
          <p:nvPr/>
        </p:nvSpPr>
        <p:spPr>
          <a:xfrm>
            <a:off x="6994429" y="4410614"/>
            <a:ext cx="2631244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D82FC2-CD7F-4AC0-A55A-7FE45626E0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03" y="3061484"/>
            <a:ext cx="1029480" cy="10294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FA93B52-55E5-45EC-8CF5-FBD947B32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791" y="3121731"/>
            <a:ext cx="1084272" cy="108427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34CA09-A847-46D9-817F-5EFBDDF7A2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171" y="3121731"/>
            <a:ext cx="1593431" cy="98057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3AF007D-BDCF-457D-8296-7B6ECCD1B3E5}"/>
              </a:ext>
            </a:extLst>
          </p:cNvPr>
          <p:cNvCxnSpPr/>
          <p:nvPr/>
        </p:nvCxnSpPr>
        <p:spPr>
          <a:xfrm flipV="1">
            <a:off x="423203" y="3429000"/>
            <a:ext cx="5672797" cy="418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7E62C1BB-03F4-421B-BDA7-BCC6652D36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70" y="3447108"/>
            <a:ext cx="1166518" cy="62113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CD52318-6D57-4A48-B65C-F2633AA12F50}"/>
              </a:ext>
            </a:extLst>
          </p:cNvPr>
          <p:cNvSpPr txBox="1"/>
          <p:nvPr/>
        </p:nvSpPr>
        <p:spPr>
          <a:xfrm>
            <a:off x="5146691" y="2966520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ghobacme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06CEBC6-9F3E-4B27-AEC4-7E3FACA0AE72}"/>
              </a:ext>
            </a:extLst>
          </p:cNvPr>
          <p:cNvSpPr txBox="1"/>
          <p:nvPr/>
        </p:nvSpPr>
        <p:spPr>
          <a:xfrm>
            <a:off x="1869071" y="3260038"/>
            <a:ext cx="2861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INETNET PAYMENTS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3A6FCAC-F524-430F-87E4-D0E6DB92BD3A}"/>
              </a:ext>
            </a:extLst>
          </p:cNvPr>
          <p:cNvCxnSpPr/>
          <p:nvPr/>
        </p:nvCxnSpPr>
        <p:spPr>
          <a:xfrm flipH="1" flipV="1">
            <a:off x="5451894" y="2907384"/>
            <a:ext cx="935594" cy="1194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BDEAEB55-0A0B-4A6B-AD20-AE38322950AD}"/>
              </a:ext>
            </a:extLst>
          </p:cNvPr>
          <p:cNvSpPr/>
          <p:nvPr/>
        </p:nvSpPr>
        <p:spPr>
          <a:xfrm>
            <a:off x="569343" y="2907383"/>
            <a:ext cx="6360733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D00339-B046-4049-A6A7-0B8CF050B1A9}"/>
              </a:ext>
            </a:extLst>
          </p:cNvPr>
          <p:cNvCxnSpPr/>
          <p:nvPr/>
        </p:nvCxnSpPr>
        <p:spPr>
          <a:xfrm>
            <a:off x="569343" y="3260038"/>
            <a:ext cx="4375259" cy="830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EC5FE87A-F01E-4714-831D-CCBE0CEE06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097" y="4525616"/>
            <a:ext cx="833875" cy="111326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B6E3117-5246-440F-9536-5B49DE855EC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136" y="4837853"/>
            <a:ext cx="879723" cy="87972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8B53F9E-5BB0-4E87-9245-18F78DA05BA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142" y="4354894"/>
            <a:ext cx="1084272" cy="5171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6300A53-25D4-4F9B-A894-3DF9A2CA1F5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886" y="4959310"/>
            <a:ext cx="879722" cy="630744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8DFF5633-C9AC-4247-8A71-4762EC7814F5}"/>
              </a:ext>
            </a:extLst>
          </p:cNvPr>
          <p:cNvCxnSpPr/>
          <p:nvPr/>
        </p:nvCxnSpPr>
        <p:spPr>
          <a:xfrm flipV="1">
            <a:off x="3773418" y="4350321"/>
            <a:ext cx="1373273" cy="1353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9114DCC-D8D6-41CE-9F50-785C31CFF150}"/>
              </a:ext>
            </a:extLst>
          </p:cNvPr>
          <p:cNvSpPr txBox="1"/>
          <p:nvPr/>
        </p:nvSpPr>
        <p:spPr>
          <a:xfrm>
            <a:off x="9544261" y="5269550"/>
            <a:ext cx="254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Visa </a:t>
            </a:r>
            <a:r>
              <a:rPr lang="en-US" strike="sngStrike" dirty="0" err="1"/>
              <a:t>Frace</a:t>
            </a:r>
            <a:r>
              <a:rPr lang="en-US" strike="sngStrike" dirty="0"/>
              <a:t> vs. Visa France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19D2620-6706-4688-9842-D8D6B54E8990}"/>
              </a:ext>
            </a:extLst>
          </p:cNvPr>
          <p:cNvSpPr/>
          <p:nvPr/>
        </p:nvSpPr>
        <p:spPr>
          <a:xfrm>
            <a:off x="10006642" y="4680893"/>
            <a:ext cx="2168863" cy="57226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4E1CCC-C00B-45B1-974F-573F2A989762}"/>
              </a:ext>
            </a:extLst>
          </p:cNvPr>
          <p:cNvCxnSpPr/>
          <p:nvPr/>
        </p:nvCxnSpPr>
        <p:spPr>
          <a:xfrm flipV="1">
            <a:off x="1796241" y="4613451"/>
            <a:ext cx="1554930" cy="73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8F0199AE-778C-4799-A048-4A300F520A69}"/>
              </a:ext>
            </a:extLst>
          </p:cNvPr>
          <p:cNvSpPr txBox="1"/>
          <p:nvPr/>
        </p:nvSpPr>
        <p:spPr>
          <a:xfrm>
            <a:off x="333364" y="47089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67BBB39-B728-4329-B502-9F0BACF7698E}"/>
              </a:ext>
            </a:extLst>
          </p:cNvPr>
          <p:cNvSpPr/>
          <p:nvPr/>
        </p:nvSpPr>
        <p:spPr>
          <a:xfrm>
            <a:off x="1758417" y="4439268"/>
            <a:ext cx="1053706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3EC767E-705C-4830-AB31-2E6FCB806694}"/>
              </a:ext>
            </a:extLst>
          </p:cNvPr>
          <p:cNvSpPr/>
          <p:nvPr/>
        </p:nvSpPr>
        <p:spPr>
          <a:xfrm>
            <a:off x="3907423" y="4418233"/>
            <a:ext cx="1479838" cy="53035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BE82C903-C34C-48D3-927F-5DB21E4B901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987" y="5980606"/>
            <a:ext cx="1084272" cy="718920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07E9A7D1-DA0B-408A-AD2B-EF2BDE317BDA}"/>
              </a:ext>
            </a:extLst>
          </p:cNvPr>
          <p:cNvSpPr txBox="1"/>
          <p:nvPr/>
        </p:nvSpPr>
        <p:spPr>
          <a:xfrm>
            <a:off x="333364" y="61937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B615CED-7000-4295-963E-3F70EA63C5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653" y="5974806"/>
            <a:ext cx="643127" cy="58829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844E325-6E93-4F45-A6EB-DB612FBC709E}"/>
              </a:ext>
            </a:extLst>
          </p:cNvPr>
          <p:cNvSpPr txBox="1"/>
          <p:nvPr/>
        </p:nvSpPr>
        <p:spPr>
          <a:xfrm>
            <a:off x="-194744" y="322379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  <a:p>
            <a:r>
              <a:rPr lang="en-US" dirty="0"/>
              <a:t>2010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7674F0D-3C55-4F5D-B45A-4EF27087890F}"/>
              </a:ext>
            </a:extLst>
          </p:cNvPr>
          <p:cNvSpPr/>
          <p:nvPr/>
        </p:nvSpPr>
        <p:spPr>
          <a:xfrm>
            <a:off x="2188954" y="5950353"/>
            <a:ext cx="1053706" cy="78982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FC03BD6-E7BC-41FF-B65F-5241F971EAB6}"/>
              </a:ext>
            </a:extLst>
          </p:cNvPr>
          <p:cNvSpPr/>
          <p:nvPr/>
        </p:nvSpPr>
        <p:spPr>
          <a:xfrm>
            <a:off x="1186538" y="5909702"/>
            <a:ext cx="924562" cy="78982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3C581B0-6379-48F8-BE65-A75952E60A29}"/>
              </a:ext>
            </a:extLst>
          </p:cNvPr>
          <p:cNvCxnSpPr/>
          <p:nvPr/>
        </p:nvCxnSpPr>
        <p:spPr>
          <a:xfrm flipV="1">
            <a:off x="937943" y="5899412"/>
            <a:ext cx="2823174" cy="9435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1DCDEF41-5A12-4849-9463-9CCAE51FB26E}"/>
              </a:ext>
            </a:extLst>
          </p:cNvPr>
          <p:cNvSpPr/>
          <p:nvPr/>
        </p:nvSpPr>
        <p:spPr>
          <a:xfrm>
            <a:off x="4068416" y="5867501"/>
            <a:ext cx="24088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juergen</a:t>
            </a:r>
            <a:r>
              <a:rPr lang="en-US" dirty="0"/>
              <a:t> </a:t>
            </a:r>
            <a:r>
              <a:rPr lang="en-US" dirty="0" err="1"/>
              <a:t>tremel</a:t>
            </a:r>
            <a:r>
              <a:rPr lang="en-US" dirty="0"/>
              <a:t> </a:t>
            </a:r>
            <a:r>
              <a:rPr lang="en-US" dirty="0" err="1"/>
              <a:t>karlrueh</a:t>
            </a:r>
            <a:endParaRPr lang="en-US" dirty="0"/>
          </a:p>
          <a:p>
            <a:r>
              <a:rPr lang="en-US" sz="3600" b="1" strike="sngStrike" dirty="0"/>
              <a:t>“Single”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A5971DC4-A996-47F9-B6E1-B72801AAC612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24" y="5909702"/>
            <a:ext cx="712961" cy="534721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347A30D-A8F1-4208-A913-4E0E71C772D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246" y="6001303"/>
            <a:ext cx="449884" cy="561795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A4390B53-36B4-4AAA-A610-8981E7EDE07B}"/>
              </a:ext>
            </a:extLst>
          </p:cNvPr>
          <p:cNvSpPr/>
          <p:nvPr/>
        </p:nvSpPr>
        <p:spPr>
          <a:xfrm>
            <a:off x="7931437" y="5867500"/>
            <a:ext cx="10054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Otimilzly</a:t>
            </a:r>
            <a:endParaRPr lang="en-US" strike="sngStrike" dirty="0"/>
          </a:p>
          <a:p>
            <a:r>
              <a:rPr lang="en-US" strike="sngStrike" dirty="0"/>
              <a:t>Yelp</a:t>
            </a:r>
          </a:p>
          <a:p>
            <a:r>
              <a:rPr lang="en-US" strike="sngStrike" dirty="0" err="1"/>
              <a:t>sclar</a:t>
            </a:r>
            <a:endParaRPr lang="en-US" strike="sngStrike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89ACA9F-22F6-481D-8C25-4246490DFF65}"/>
              </a:ext>
            </a:extLst>
          </p:cNvPr>
          <p:cNvSpPr/>
          <p:nvPr/>
        </p:nvSpPr>
        <p:spPr>
          <a:xfrm>
            <a:off x="4030035" y="5945154"/>
            <a:ext cx="2631243" cy="78982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6D9C7A-E19A-410A-9997-41163E30CB44}"/>
              </a:ext>
            </a:extLst>
          </p:cNvPr>
          <p:cNvSpPr/>
          <p:nvPr/>
        </p:nvSpPr>
        <p:spPr>
          <a:xfrm>
            <a:off x="6995674" y="5894108"/>
            <a:ext cx="2631244" cy="96389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9A8BD45-7F13-40A6-9D81-B8CE938490CF}"/>
              </a:ext>
            </a:extLst>
          </p:cNvPr>
          <p:cNvSpPr/>
          <p:nvPr/>
        </p:nvSpPr>
        <p:spPr>
          <a:xfrm>
            <a:off x="5645708" y="4477257"/>
            <a:ext cx="1207915" cy="12859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A6B3CCB-FFD9-45AE-B939-16CEBC8A60ED}"/>
              </a:ext>
            </a:extLst>
          </p:cNvPr>
          <p:cNvCxnSpPr/>
          <p:nvPr/>
        </p:nvCxnSpPr>
        <p:spPr>
          <a:xfrm flipV="1">
            <a:off x="5402076" y="4708950"/>
            <a:ext cx="1451547" cy="75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C7F6E4C-B365-4672-8D6F-C3F50AE47BDB}"/>
              </a:ext>
            </a:extLst>
          </p:cNvPr>
          <p:cNvSpPr/>
          <p:nvPr/>
        </p:nvSpPr>
        <p:spPr>
          <a:xfrm>
            <a:off x="3988012" y="4996932"/>
            <a:ext cx="1207915" cy="6933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2792444-70C2-4C5A-8E2B-8141111D102F}"/>
              </a:ext>
            </a:extLst>
          </p:cNvPr>
          <p:cNvCxnSpPr/>
          <p:nvPr/>
        </p:nvCxnSpPr>
        <p:spPr>
          <a:xfrm flipV="1">
            <a:off x="3351171" y="5093277"/>
            <a:ext cx="2116679" cy="563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092FF3E-B829-4BA1-8A4C-6DF8E108237D}"/>
              </a:ext>
            </a:extLst>
          </p:cNvPr>
          <p:cNvCxnSpPr/>
          <p:nvPr/>
        </p:nvCxnSpPr>
        <p:spPr>
          <a:xfrm flipV="1">
            <a:off x="1452683" y="4452540"/>
            <a:ext cx="1635574" cy="1113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22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177" y="3405886"/>
            <a:ext cx="1838325" cy="1152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07419" y="3190442"/>
            <a:ext cx="12715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uhaul</a:t>
            </a:r>
            <a:r>
              <a:rPr lang="en-US" sz="800" strike="sngStrike" dirty="0"/>
              <a:t> black women </a:t>
            </a:r>
            <a:r>
              <a:rPr lang="en-US" sz="800" strike="sngStrike" dirty="0" err="1"/>
              <a:t>latern</a:t>
            </a:r>
            <a:endParaRPr lang="en-US" sz="8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353" y="3449637"/>
            <a:ext cx="1001637" cy="1262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891" y="3373438"/>
            <a:ext cx="1270110" cy="12701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099037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007" y="3429904"/>
            <a:ext cx="765230" cy="115717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86921" y="3644900"/>
            <a:ext cx="675185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Black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503539" y="3481112"/>
            <a:ext cx="1551061" cy="105475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957" y="5160488"/>
            <a:ext cx="506421" cy="50642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528431" y="5765440"/>
            <a:ext cx="98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86921" y="2402109"/>
            <a:ext cx="1243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trike="sngStrike" dirty="0"/>
              <a:t>(</a:t>
            </a:r>
            <a:r>
              <a:rPr lang="en-US" strike="sngStrike" dirty="0" err="1"/>
              <a:t>angela</a:t>
            </a:r>
            <a:r>
              <a:rPr lang="en-US" strike="sngStrike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083800" y="2243137"/>
            <a:ext cx="1803400" cy="5283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CHECKPOINT CHARLIE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448660" y="3449637"/>
            <a:ext cx="873978" cy="110877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942352" y="3478306"/>
            <a:ext cx="1001637" cy="116524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96" y="3089764"/>
            <a:ext cx="463423" cy="260350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548127" y="3421403"/>
            <a:ext cx="1001637" cy="1165241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0278959" y="3429904"/>
            <a:ext cx="1405042" cy="1281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054600" y="2462629"/>
            <a:ext cx="2041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  <a:r>
              <a:rPr lang="en-US" dirty="0" err="1"/>
              <a:t>homicide:matthias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096569" y="2530307"/>
            <a:ext cx="82823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096569" y="2607708"/>
            <a:ext cx="774700" cy="289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054600" y="2146300"/>
            <a:ext cx="2148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homicide:tranvestive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657600" y="2146300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 GERMANY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932409" y="2924659"/>
            <a:ext cx="147348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graffiti religious columns notes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491" y="2829414"/>
            <a:ext cx="463423" cy="26035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8575707" y="2647295"/>
            <a:ext cx="62495" cy="118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3891" y="4914545"/>
            <a:ext cx="417726" cy="40844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1480" y="4876445"/>
            <a:ext cx="417726" cy="40844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10278959" y="4711700"/>
            <a:ext cx="552658" cy="955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1048945" y="4691513"/>
            <a:ext cx="535802" cy="845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388206" y="4876446"/>
            <a:ext cx="1161558" cy="42428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9156700" y="1727383"/>
            <a:ext cx="3035300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MATHEW[]Logical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53" y="2344648"/>
            <a:ext cx="488025" cy="73337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2448660" y="2210671"/>
            <a:ext cx="836564" cy="867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24" y="2721234"/>
            <a:ext cx="523578" cy="35160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1790261" y="2308404"/>
            <a:ext cx="1476341" cy="84974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109024" y="2530307"/>
            <a:ext cx="1013354" cy="55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476393" y="2515632"/>
            <a:ext cx="2578207" cy="455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 rot="20941529">
            <a:off x="3354089" y="2527327"/>
            <a:ext cx="11128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Homicide:jesus</a:t>
            </a:r>
            <a:r>
              <a:rPr lang="en-US" sz="800" strike="sngStrike" dirty="0"/>
              <a:t>(Josue)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5335" y="2402110"/>
            <a:ext cx="1208046" cy="756042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3622804" y="1409436"/>
            <a:ext cx="51867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  <a:r>
              <a:rPr lang="en-US" strike="sngStrike" dirty="0"/>
              <a:t>(Band: voodoo vipers)</a:t>
            </a:r>
          </a:p>
          <a:p>
            <a:r>
              <a:rPr lang="en-US" strike="sngStrike" dirty="0"/>
              <a:t>Band: Sharks JOEB </a:t>
            </a:r>
            <a:r>
              <a:rPr lang="en-US" dirty="0"/>
              <a:t>KOCHMEN, Santa Cruz, 1984</a:t>
            </a:r>
          </a:p>
          <a:p>
            <a:r>
              <a:rPr lang="en-US" b="1" dirty="0"/>
              <a:t>IMPORT </a:t>
            </a:r>
            <a:r>
              <a:rPr lang="en-US" dirty="0"/>
              <a:t>PENGON.EMEA Band: </a:t>
            </a:r>
            <a:r>
              <a:rPr lang="en-US" strike="sngStrike" dirty="0"/>
              <a:t>St. </a:t>
            </a:r>
            <a:r>
              <a:rPr lang="en-US" strike="sngStrike" dirty="0" err="1"/>
              <a:t>Andew</a:t>
            </a:r>
            <a:r>
              <a:rPr lang="en-US" strike="sngStrike" dirty="0"/>
              <a:t> van Scooter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156700" y="1305340"/>
            <a:ext cx="3035300" cy="4122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W. 1</a:t>
            </a:r>
            <a:r>
              <a:rPr lang="en-US" baseline="30000" dirty="0"/>
              <a:t>st</a:t>
            </a:r>
            <a:r>
              <a:rPr lang="en-US" dirty="0"/>
              <a:t> Street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1333381" y="4711700"/>
            <a:ext cx="10553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638181" y="5641510"/>
            <a:ext cx="10553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549280" y="6175582"/>
            <a:ext cx="10553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49" y="3421403"/>
            <a:ext cx="530826" cy="530826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4" y="3365479"/>
            <a:ext cx="593616" cy="593616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12319" y="3150529"/>
            <a:ext cx="1091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Tui:flights</a:t>
            </a:r>
            <a:endParaRPr lang="en-US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539712" y="54496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979126" y="1207747"/>
            <a:ext cx="278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HOMCEI_IS-A-BELL: franklin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3170193" y="1550114"/>
            <a:ext cx="1108876" cy="359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008" y="1622645"/>
            <a:ext cx="465749" cy="639629"/>
          </a:xfrm>
          <a:prstGeom prst="rect">
            <a:avLst/>
          </a:prstGeom>
        </p:spPr>
      </p:pic>
      <p:cxnSp>
        <p:nvCxnSpPr>
          <p:cNvPr id="72" name="Straight Connector 71"/>
          <p:cNvCxnSpPr>
            <a:stCxn id="70" idx="1"/>
          </p:cNvCxnSpPr>
          <p:nvPr/>
        </p:nvCxnSpPr>
        <p:spPr>
          <a:xfrm flipV="1">
            <a:off x="3207008" y="1797974"/>
            <a:ext cx="831592" cy="144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247429" y="5703955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QUEEN: </a:t>
            </a:r>
            <a:r>
              <a:rPr lang="en-US" sz="800" strike="sngStrike" dirty="0" err="1"/>
              <a:t>Ubaid:visa:stoage</a:t>
            </a:r>
            <a:endParaRPr lang="en-US" sz="800" strike="sngStrike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66920" y="3244246"/>
            <a:ext cx="653493" cy="994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9500" y="3351188"/>
            <a:ext cx="671785" cy="60790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594818" y="5207395"/>
            <a:ext cx="575376" cy="390384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2109024" y="3427321"/>
            <a:ext cx="3653300" cy="11990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2218271" y="4956720"/>
            <a:ext cx="1354052" cy="4553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045" y="5619885"/>
            <a:ext cx="510122" cy="510122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3547403" y="5666910"/>
            <a:ext cx="574672" cy="781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3672757" y="5682320"/>
            <a:ext cx="528139" cy="44768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9494" y="3218044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QUEEN: </a:t>
            </a:r>
            <a:r>
              <a:rPr lang="en-US" sz="800" strike="sngStrike" dirty="0" err="1"/>
              <a:t>Ubaid:visa:stoage</a:t>
            </a:r>
            <a:endParaRPr lang="en-US" sz="800" strike="sngStrike" dirty="0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125335" y="2210671"/>
            <a:ext cx="12090331" cy="120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24443" y="6463805"/>
            <a:ext cx="655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 G.VIRGINA.MAINSTREEET(JFK(</a:t>
            </a:r>
            <a:r>
              <a:rPr lang="en-US" dirty="0" err="1"/>
              <a:t>Matthe</a:t>
            </a:r>
            <a:r>
              <a:rPr lang="en-US" strike="sngStrike" dirty="0"/>
              <a:t> moves from </a:t>
            </a:r>
            <a:r>
              <a:rPr lang="en-US" dirty="0"/>
              <a:t>JFK(BERLIN))</a:t>
            </a:r>
          </a:p>
        </p:txBody>
      </p:sp>
      <p:sp>
        <p:nvSpPr>
          <p:cNvPr id="90" name="Oval 89"/>
          <p:cNvSpPr/>
          <p:nvPr/>
        </p:nvSpPr>
        <p:spPr>
          <a:xfrm>
            <a:off x="7203330" y="6463805"/>
            <a:ext cx="543670" cy="3693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J5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8768742" y="3593735"/>
            <a:ext cx="1400472" cy="5122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10205973" y="3542272"/>
            <a:ext cx="1400472" cy="5122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10374023" y="4850354"/>
            <a:ext cx="1400472" cy="5122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14805" y="4711334"/>
            <a:ext cx="328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dirty="0" err="1"/>
              <a:t>Berlin,Regan</a:t>
            </a:r>
            <a:r>
              <a:rPr lang="en-US" dirty="0"/>
              <a:t>).</a:t>
            </a:r>
            <a:r>
              <a:rPr lang="en-US" dirty="0" err="1"/>
              <a:t>cisoc.mognring</a:t>
            </a:r>
            <a:endParaRPr lang="en-US" dirty="0"/>
          </a:p>
        </p:txBody>
      </p:sp>
      <p:cxnSp>
        <p:nvCxnSpPr>
          <p:cNvPr id="96" name="Straight Connector 95"/>
          <p:cNvCxnSpPr/>
          <p:nvPr/>
        </p:nvCxnSpPr>
        <p:spPr>
          <a:xfrm>
            <a:off x="1429607" y="5197405"/>
            <a:ext cx="105538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362235" y="4029462"/>
            <a:ext cx="10727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(Band: voodoo vipers</a:t>
            </a:r>
            <a:endParaRPr lang="en-US" sz="800" dirty="0"/>
          </a:p>
        </p:txBody>
      </p:sp>
      <p:sp>
        <p:nvSpPr>
          <p:cNvPr id="98" name="TextBox 97"/>
          <p:cNvSpPr txBox="1"/>
          <p:nvPr/>
        </p:nvSpPr>
        <p:spPr>
          <a:xfrm>
            <a:off x="3567468" y="2830909"/>
            <a:ext cx="366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Eletric</a:t>
            </a:r>
            <a:r>
              <a:rPr lang="en-US" strike="sngStrike" dirty="0"/>
              <a:t> Freddy</a:t>
            </a:r>
            <a:r>
              <a:rPr lang="en-US" dirty="0"/>
              <a:t>: Starbuck (</a:t>
            </a:r>
            <a:r>
              <a:rPr lang="en-US" dirty="0" err="1"/>
              <a:t>fred</a:t>
            </a:r>
            <a:r>
              <a:rPr lang="en-US" dirty="0"/>
              <a:t>/frank)?</a:t>
            </a: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94" y="3099144"/>
            <a:ext cx="593616" cy="593616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6124713" y="2901732"/>
            <a:ext cx="653493" cy="994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133200" y="3084853"/>
            <a:ext cx="671785" cy="60790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4981961" y="3082947"/>
            <a:ext cx="1061056" cy="397982"/>
          </a:xfrm>
          <a:prstGeom prst="rect">
            <a:avLst/>
          </a:prstGeom>
          <a:solidFill>
            <a:srgbClr val="FE32D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Marshal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79938" y="3008596"/>
            <a:ext cx="733333" cy="485714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6603328" y="2956769"/>
            <a:ext cx="671785" cy="60790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/>
          <p:nvPr/>
        </p:nvCxnSpPr>
        <p:spPr>
          <a:xfrm flipH="1" flipV="1">
            <a:off x="6511574" y="2884490"/>
            <a:ext cx="1063680" cy="884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185" y="2894325"/>
            <a:ext cx="319302" cy="239168"/>
          </a:xfrm>
          <a:prstGeom prst="rect">
            <a:avLst/>
          </a:prstGeom>
        </p:spPr>
      </p:pic>
      <p:cxnSp>
        <p:nvCxnSpPr>
          <p:cNvPr id="109" name="Straight Connector 108"/>
          <p:cNvCxnSpPr>
            <a:endCxn id="29" idx="2"/>
          </p:cNvCxnSpPr>
          <p:nvPr/>
        </p:nvCxnSpPr>
        <p:spPr>
          <a:xfrm flipV="1">
            <a:off x="6946604" y="2897034"/>
            <a:ext cx="537315" cy="341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771436" y="278234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jamie</a:t>
            </a:r>
            <a:endParaRPr lang="en-US" sz="800" strike="sngStrike" dirty="0"/>
          </a:p>
        </p:txBody>
      </p:sp>
      <p:sp>
        <p:nvSpPr>
          <p:cNvPr id="111" name="Rectangle 110"/>
          <p:cNvSpPr/>
          <p:nvPr/>
        </p:nvSpPr>
        <p:spPr>
          <a:xfrm>
            <a:off x="6903196" y="2854605"/>
            <a:ext cx="434700" cy="33583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5964566" y="2829414"/>
            <a:ext cx="1610688" cy="8633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3528948" y="2842267"/>
            <a:ext cx="3922750" cy="819389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636075" y="3355267"/>
            <a:ext cx="671785" cy="607908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04" y="2080011"/>
            <a:ext cx="296496" cy="296496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7039353" y="2143569"/>
            <a:ext cx="20217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Manfred man earth band, J2EE developer </a:t>
            </a:r>
            <a:r>
              <a:rPr lang="en-US" sz="800" strike="sngStrike" dirty="0" err="1"/>
              <a:t>Sr</a:t>
            </a:r>
            <a:endParaRPr lang="en-US" sz="800" strike="sngStrike" dirty="0"/>
          </a:p>
        </p:txBody>
      </p:sp>
      <p:sp>
        <p:nvSpPr>
          <p:cNvPr id="118" name="Rectangle 117"/>
          <p:cNvSpPr/>
          <p:nvPr/>
        </p:nvSpPr>
        <p:spPr>
          <a:xfrm>
            <a:off x="7657085" y="2053036"/>
            <a:ext cx="568986" cy="347517"/>
          </a:xfrm>
          <a:prstGeom prst="rect">
            <a:avLst/>
          </a:prstGeom>
          <a:solidFill>
            <a:srgbClr val="FFFFFF">
              <a:alpha val="60000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57171" y="1331716"/>
            <a:ext cx="12077658" cy="552628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" y="1366837"/>
            <a:ext cx="876300" cy="8763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7" y="1359058"/>
            <a:ext cx="1944761" cy="825393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2120868" y="2231560"/>
            <a:ext cx="5488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G.USD.nonPoliceSecularOrdum</a:t>
            </a:r>
            <a:r>
              <a:rPr lang="en-US" dirty="0"/>
              <a:t>(us dollar </a:t>
            </a:r>
            <a:r>
              <a:rPr lang="en-US" dirty="0" err="1"/>
              <a:t>nuevo</a:t>
            </a:r>
            <a:r>
              <a:rPr lang="en-US" dirty="0"/>
              <a:t> </a:t>
            </a:r>
            <a:r>
              <a:rPr lang="en-US" dirty="0" err="1"/>
              <a:t>odrum</a:t>
            </a:r>
            <a:r>
              <a:rPr lang="en-US" dirty="0"/>
              <a:t> )</a:t>
            </a:r>
          </a:p>
          <a:p>
            <a:r>
              <a:rPr lang="en-US" dirty="0"/>
              <a:t>§Amendment 1, </a:t>
            </a:r>
            <a:r>
              <a:rPr lang="en-US" dirty="0" err="1"/>
              <a:t>Relgious</a:t>
            </a:r>
            <a:r>
              <a:rPr lang="en-US" dirty="0"/>
              <a:t> </a:t>
            </a:r>
            <a:r>
              <a:rPr lang="en-US" dirty="0" err="1"/>
              <a:t>Fredeom</a:t>
            </a:r>
            <a:r>
              <a:rPr lang="en-US" dirty="0"/>
              <a:t>, George </a:t>
            </a:r>
            <a:r>
              <a:rPr lang="en-US" dirty="0" err="1"/>
              <a:t>Washinton</a:t>
            </a:r>
            <a:endParaRPr lang="en-US" dirty="0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2206" y="2313306"/>
            <a:ext cx="1944773" cy="1557338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2133707" y="2792051"/>
            <a:ext cx="551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MATHEW incident religious 10/10/2023 §Religious Crime</a:t>
            </a: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091923" y="2251291"/>
            <a:ext cx="3735215" cy="4364990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926825" y="3249668"/>
            <a:ext cx="4218724" cy="3292663"/>
          </a:xfrm>
          <a:prstGeom prst="rect">
            <a:avLst/>
          </a:prstGeom>
        </p:spPr>
      </p:pic>
    </p:spTree>
    <p:controls>
      <mc:AlternateContent xmlns:mc="http://schemas.openxmlformats.org/markup-compatibility/2006">
        <mc:Choice xmlns:v="urn:schemas-microsoft-com:vml" Requires="v">
          <p:control spid="4147" name="CommandButton1" r:id="rId2" imgW="819000" imgH="361800"/>
        </mc:Choice>
        <mc:Fallback>
          <p:control name="CommandButton1" r:id="rId2" imgW="819000" imgH="361800">
            <p:pic>
              <p:nvPicPr>
                <p:cNvPr id="43" name="CommandButton1"/>
                <p:cNvPicPr>
                  <a:picLocks/>
                </p:cNvPicPr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399205" y="1717629"/>
                  <a:ext cx="816461" cy="36076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964615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0C91CD-B448-4653-ABFB-AEA3306F922A}"/>
              </a:ext>
            </a:extLst>
          </p:cNvPr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8EAC6C-79B6-4E41-82F0-DAE93FA24DF9}"/>
              </a:ext>
            </a:extLst>
          </p:cNvPr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37198-FAD9-4F5C-B5A2-02EC72D6CB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23" y="1342117"/>
            <a:ext cx="1084272" cy="10842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8F7719-3460-4D08-A193-1F02BB9F2461}"/>
              </a:ext>
            </a:extLst>
          </p:cNvPr>
          <p:cNvSpPr/>
          <p:nvPr/>
        </p:nvSpPr>
        <p:spPr>
          <a:xfrm>
            <a:off x="491023" y="1319811"/>
            <a:ext cx="1239546" cy="116886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9119A38-4CB9-4F54-81EA-2B4B017AC8DE}"/>
              </a:ext>
            </a:extLst>
          </p:cNvPr>
          <p:cNvCxnSpPr/>
          <p:nvPr/>
        </p:nvCxnSpPr>
        <p:spPr>
          <a:xfrm>
            <a:off x="0" y="4071425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34CFAA-8135-46A1-934E-86D7BF4FDA4A}"/>
              </a:ext>
            </a:extLst>
          </p:cNvPr>
          <p:cNvCxnSpPr/>
          <p:nvPr/>
        </p:nvCxnSpPr>
        <p:spPr>
          <a:xfrm>
            <a:off x="0" y="5310753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16829E8-41CD-4752-A3C3-51B5BE963F6C}"/>
              </a:ext>
            </a:extLst>
          </p:cNvPr>
          <p:cNvCxnSpPr/>
          <p:nvPr/>
        </p:nvCxnSpPr>
        <p:spPr>
          <a:xfrm>
            <a:off x="0" y="2763085"/>
            <a:ext cx="12192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56F8ED-7964-45C8-83F1-98B726B4382C}"/>
              </a:ext>
            </a:extLst>
          </p:cNvPr>
          <p:cNvCxnSpPr>
            <a:cxnSpLocks/>
          </p:cNvCxnSpPr>
          <p:nvPr/>
        </p:nvCxnSpPr>
        <p:spPr>
          <a:xfrm flipV="1">
            <a:off x="335749" y="1094968"/>
            <a:ext cx="1518249" cy="1668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BC605A-6A52-4D17-9C09-B9AFF3149E02}"/>
              </a:ext>
            </a:extLst>
          </p:cNvPr>
          <p:cNvCxnSpPr>
            <a:cxnSpLocks/>
          </p:cNvCxnSpPr>
          <p:nvPr/>
        </p:nvCxnSpPr>
        <p:spPr>
          <a:xfrm flipV="1">
            <a:off x="274034" y="2659345"/>
            <a:ext cx="1518249" cy="1668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BF19307B-31F7-4B6E-9A5F-2E75B28A4D3D}"/>
              </a:ext>
            </a:extLst>
          </p:cNvPr>
          <p:cNvSpPr/>
          <p:nvPr/>
        </p:nvSpPr>
        <p:spPr>
          <a:xfrm>
            <a:off x="521879" y="2957483"/>
            <a:ext cx="1301261" cy="9986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DAEF0D-D4EC-45C5-84CC-AE62C782F05B}"/>
              </a:ext>
            </a:extLst>
          </p:cNvPr>
          <p:cNvSpPr/>
          <p:nvPr/>
        </p:nvSpPr>
        <p:spPr>
          <a:xfrm>
            <a:off x="521879" y="4265822"/>
            <a:ext cx="1301261" cy="9986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50F804-C443-4C36-9D91-6B8ACD13611C}"/>
              </a:ext>
            </a:extLst>
          </p:cNvPr>
          <p:cNvSpPr/>
          <p:nvPr/>
        </p:nvSpPr>
        <p:spPr>
          <a:xfrm>
            <a:off x="583594" y="5522936"/>
            <a:ext cx="1239546" cy="116886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EAD052-AC46-49C0-BA89-E706A8660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713" y="1342117"/>
            <a:ext cx="2102834" cy="13518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26C9BC-EE25-4557-BA0E-7134DB2F2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17" y="2957483"/>
            <a:ext cx="1687536" cy="108484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8B4F3A7-1916-4C97-B2AD-985CD8521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14" y="1356231"/>
            <a:ext cx="2738439" cy="13563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810C906-470A-457B-931C-229224115F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813" y="2929495"/>
            <a:ext cx="2076703" cy="102858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9CD92F1-A366-4337-9BE5-AF8DE5B5D6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564" y="2849530"/>
            <a:ext cx="1523697" cy="110237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BBC99C-FDA5-431A-9682-C80E14FD9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5" y="2918101"/>
            <a:ext cx="1551381" cy="11368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202D7AA-04BD-4E83-A3E1-95ADF3AC0B60}"/>
              </a:ext>
            </a:extLst>
          </p:cNvPr>
          <p:cNvCxnSpPr/>
          <p:nvPr/>
        </p:nvCxnSpPr>
        <p:spPr>
          <a:xfrm flipV="1">
            <a:off x="4018547" y="3116179"/>
            <a:ext cx="6268453" cy="6858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49BACF4-E884-45C3-A20E-13932CEC6FB9}"/>
              </a:ext>
            </a:extLst>
          </p:cNvPr>
          <p:cNvSpPr/>
          <p:nvPr/>
        </p:nvSpPr>
        <p:spPr>
          <a:xfrm>
            <a:off x="4150719" y="2901383"/>
            <a:ext cx="5618923" cy="106695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79040D8-240B-455C-82E9-46EC4C541AB0}"/>
              </a:ext>
            </a:extLst>
          </p:cNvPr>
          <p:cNvCxnSpPr/>
          <p:nvPr/>
        </p:nvCxnSpPr>
        <p:spPr>
          <a:xfrm>
            <a:off x="3886200" y="2982020"/>
            <a:ext cx="6400800" cy="764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5A9B614A-77BC-4154-8B77-6430B80B2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002" y="2853660"/>
            <a:ext cx="1083042" cy="108304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5E398F0-953E-4D53-AB0D-937D34511A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632" y="1416654"/>
            <a:ext cx="1083042" cy="108304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9C1FA1E-3D70-4A0E-87F6-EFD3492324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002" y="4127027"/>
            <a:ext cx="1083042" cy="108304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69E8BCD-3A4E-49AC-90C8-9F3CCEC194D9}"/>
              </a:ext>
            </a:extLst>
          </p:cNvPr>
          <p:cNvSpPr/>
          <p:nvPr/>
        </p:nvSpPr>
        <p:spPr>
          <a:xfrm>
            <a:off x="4213537" y="1342785"/>
            <a:ext cx="5556105" cy="135950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0096F22-7DE0-4A05-8384-981B04EA53F3}"/>
              </a:ext>
            </a:extLst>
          </p:cNvPr>
          <p:cNvSpPr/>
          <p:nvPr/>
        </p:nvSpPr>
        <p:spPr>
          <a:xfrm>
            <a:off x="4176200" y="4135628"/>
            <a:ext cx="5556105" cy="105268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AF43F6-0DA9-41E3-98F2-F199D2084820}"/>
              </a:ext>
            </a:extLst>
          </p:cNvPr>
          <p:cNvSpPr/>
          <p:nvPr/>
        </p:nvSpPr>
        <p:spPr>
          <a:xfrm>
            <a:off x="4213537" y="5357020"/>
            <a:ext cx="5556105" cy="133477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5B6B07F2-9BF7-43B1-A978-C78DCF267E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460" y="5467039"/>
            <a:ext cx="1083042" cy="108304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4E0A10D-432C-4D81-A740-B667FB36710D}"/>
              </a:ext>
            </a:extLst>
          </p:cNvPr>
          <p:cNvSpPr/>
          <p:nvPr/>
        </p:nvSpPr>
        <p:spPr>
          <a:xfrm>
            <a:off x="11088044" y="1342117"/>
            <a:ext cx="1103956" cy="766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3CDEF8C-4F07-4D50-BEA0-120077AF1F05}"/>
              </a:ext>
            </a:extLst>
          </p:cNvPr>
          <p:cNvSpPr/>
          <p:nvPr/>
        </p:nvSpPr>
        <p:spPr>
          <a:xfrm>
            <a:off x="11139575" y="2899121"/>
            <a:ext cx="1052425" cy="766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D9244F2-8268-433D-BDFF-166FE067944B}"/>
              </a:ext>
            </a:extLst>
          </p:cNvPr>
          <p:cNvSpPr/>
          <p:nvPr/>
        </p:nvSpPr>
        <p:spPr>
          <a:xfrm>
            <a:off x="11120658" y="4191165"/>
            <a:ext cx="1103956" cy="766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55AED82-674D-465D-A4B4-B84417EE7778}"/>
              </a:ext>
            </a:extLst>
          </p:cNvPr>
          <p:cNvSpPr/>
          <p:nvPr/>
        </p:nvSpPr>
        <p:spPr>
          <a:xfrm>
            <a:off x="11088044" y="5522936"/>
            <a:ext cx="1103956" cy="766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D89E14B-E840-41E3-869C-E658604D031B}"/>
              </a:ext>
            </a:extLst>
          </p:cNvPr>
          <p:cNvSpPr/>
          <p:nvPr/>
        </p:nvSpPr>
        <p:spPr>
          <a:xfrm>
            <a:off x="1893426" y="1314685"/>
            <a:ext cx="2102834" cy="135950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8A638FC-7AC9-4F14-B1E7-085C449BA9CE}"/>
              </a:ext>
            </a:extLst>
          </p:cNvPr>
          <p:cNvSpPr/>
          <p:nvPr/>
        </p:nvSpPr>
        <p:spPr>
          <a:xfrm>
            <a:off x="2018361" y="2832098"/>
            <a:ext cx="2102834" cy="113623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6FD2F2-91EC-4AD4-AB2C-7617E099CCA6}"/>
              </a:ext>
            </a:extLst>
          </p:cNvPr>
          <p:cNvSpPr/>
          <p:nvPr/>
        </p:nvSpPr>
        <p:spPr>
          <a:xfrm>
            <a:off x="2018361" y="4090777"/>
            <a:ext cx="2102834" cy="113623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111BD43-B238-41A6-BE67-9030E5A784E1}"/>
              </a:ext>
            </a:extLst>
          </p:cNvPr>
          <p:cNvSpPr/>
          <p:nvPr/>
        </p:nvSpPr>
        <p:spPr>
          <a:xfrm>
            <a:off x="2006772" y="5414974"/>
            <a:ext cx="2102834" cy="113623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51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Rectangle 10" hidden="1"/>
          <p:cNvSpPr/>
          <p:nvPr/>
        </p:nvSpPr>
        <p:spPr>
          <a:xfrm>
            <a:off x="0" y="1099037"/>
            <a:ext cx="12192000" cy="21101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Slepping</a:t>
            </a:r>
            <a:r>
              <a:rPr lang="en-US" strike="sngStrike" dirty="0"/>
              <a:t> outside</a:t>
            </a:r>
          </a:p>
        </p:txBody>
      </p:sp>
      <p:sp>
        <p:nvSpPr>
          <p:cNvPr id="128" name="Rectangle 127"/>
          <p:cNvSpPr/>
          <p:nvPr/>
        </p:nvSpPr>
        <p:spPr>
          <a:xfrm>
            <a:off x="10170017" y="2039815"/>
            <a:ext cx="2021983" cy="6954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10170017" y="2954215"/>
            <a:ext cx="2021983" cy="6954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JOEB/JOEB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63782" y="2258756"/>
            <a:ext cx="2021983" cy="6954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MATEO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63781" y="3301944"/>
            <a:ext cx="2021983" cy="6954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 MATEO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33634" y="2258755"/>
            <a:ext cx="2021983" cy="6954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 MATHEW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630" y="1262129"/>
            <a:ext cx="2578004" cy="147314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700165" y="2258755"/>
            <a:ext cx="2021983" cy="6954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  MATTIAS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00164" y="3208158"/>
            <a:ext cx="2021983" cy="6954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MATTIAS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3634" y="1262129"/>
            <a:ext cx="21541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Scope</a:t>
            </a:r>
            <a:r>
              <a:rPr lang="en-US" dirty="0"/>
              <a:t>: 1D8723</a:t>
            </a:r>
          </a:p>
          <a:p>
            <a:r>
              <a:rPr lang="en-US" sz="3200" b="1" dirty="0"/>
              <a:t>“MATHEW”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1550" y="1562788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JFK</a:t>
            </a:r>
            <a:r>
              <a:rPr lang="en-US" strike="sngStrike" dirty="0"/>
              <a:t>(</a:t>
            </a:r>
            <a:r>
              <a:rPr lang="en-US" strike="sngStrike" dirty="0" err="1"/>
              <a:t>anglea</a:t>
            </a:r>
            <a:r>
              <a:rPr lang="en-US" strike="sngStrike" dirty="0"/>
              <a:t>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739" y="5121956"/>
            <a:ext cx="1443684" cy="960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358" y="4768190"/>
            <a:ext cx="1428750" cy="142875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486400" y="5121956"/>
            <a:ext cx="2213764" cy="48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146108" y="4157561"/>
            <a:ext cx="38676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Managent</a:t>
            </a:r>
            <a:r>
              <a:rPr lang="en-US" strike="sngStrike" dirty="0"/>
              <a:t> of </a:t>
            </a:r>
            <a:r>
              <a:rPr lang="en-US" strike="sngStrike" dirty="0" err="1"/>
              <a:t>Electr</a:t>
            </a:r>
            <a:r>
              <a:rPr lang="en-US" strike="sngStrike" dirty="0"/>
              <a:t> Chair</a:t>
            </a:r>
            <a:r>
              <a:rPr lang="en-US" dirty="0"/>
              <a:t>: KOCHEMAN</a:t>
            </a:r>
          </a:p>
          <a:p>
            <a:r>
              <a:rPr lang="en-US" dirty="0"/>
              <a:t>JFK(40Y</a:t>
            </a:r>
            <a:r>
              <a:rPr lang="en-US" strike="sngStrike" dirty="0"/>
              <a:t> </a:t>
            </a:r>
            <a:r>
              <a:rPr lang="en-US" strike="sngStrike" dirty="0" err="1"/>
              <a:t>angela</a:t>
            </a:r>
            <a:r>
              <a:rPr lang="en-US" strike="sngStrike" dirty="0"/>
              <a:t>, </a:t>
            </a:r>
            <a:r>
              <a:rPr lang="en-US" strike="sngStrike" dirty="0" err="1"/>
              <a:t>Sepration</a:t>
            </a:r>
            <a:r>
              <a:rPr lang="en-US" strike="sngStrike" dirty="0"/>
              <a:t> of </a:t>
            </a:r>
            <a:r>
              <a:rPr lang="en-US" dirty="0"/>
              <a:t>MATHEW)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47373" y="5121956"/>
            <a:ext cx="1714177" cy="96070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389501" y="4434560"/>
            <a:ext cx="2040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2023, 2024, 2025,…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7580" y="4935959"/>
            <a:ext cx="965752" cy="51051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8134" y="5121956"/>
            <a:ext cx="965752" cy="51051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0534" y="5274356"/>
            <a:ext cx="965752" cy="510515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8389501" y="4854482"/>
            <a:ext cx="1714177" cy="96070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3168" name="CommandButton1" r:id="rId2" imgW="561960" imgH="361800"/>
        </mc:Choice>
        <mc:Fallback>
          <p:control name="CommandButton1" r:id="rId2" imgW="561960" imgH="361800">
            <p:pic>
              <p:nvPicPr>
                <p:cNvPr id="127" name="CommandButton1"/>
                <p:cNvPicPr>
                  <a:picLocks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1629624" y="5602309"/>
                  <a:ext cx="562376" cy="360609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3169" name="CommandButton2" r:id="rId3" imgW="561960" imgH="361800"/>
        </mc:Choice>
        <mc:Fallback>
          <p:control name="CommandButton2" r:id="rId3" imgW="561960" imgH="361800">
            <p:pic>
              <p:nvPicPr>
                <p:cNvPr id="129" name="CommandButton2"/>
                <p:cNvPicPr>
                  <a:picLocks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67248" y="5602309"/>
                  <a:ext cx="562376" cy="360609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940909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78530"/>
            <a:ext cx="1694330" cy="1722569"/>
          </a:xfrm>
          <a:prstGeom prst="rect">
            <a:avLst/>
          </a:prstGeom>
        </p:spPr>
      </p:pic>
      <p:sp>
        <p:nvSpPr>
          <p:cNvPr id="8" name="Cube 7"/>
          <p:cNvSpPr/>
          <p:nvPr/>
        </p:nvSpPr>
        <p:spPr>
          <a:xfrm>
            <a:off x="7043873" y="1993594"/>
            <a:ext cx="1541929" cy="1815009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846730" y="1367171"/>
            <a:ext cx="1541929" cy="2620489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3523130" y="1332656"/>
            <a:ext cx="1541929" cy="2620489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9793651" y="3808603"/>
            <a:ext cx="1541929" cy="1815009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965" y="3887414"/>
            <a:ext cx="664228" cy="44201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814837" y="3370729"/>
            <a:ext cx="1382951" cy="14881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833131" y="5623612"/>
            <a:ext cx="192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Stepnaie</a:t>
            </a:r>
            <a:r>
              <a:rPr lang="en-US" dirty="0"/>
              <a:t> §</a:t>
            </a:r>
            <a:r>
              <a:rPr lang="en-US" dirty="0" err="1"/>
              <a:t>STalking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461956" y="2885463"/>
            <a:ext cx="865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Jame</a:t>
            </a:r>
            <a:r>
              <a:rPr lang="en-US" sz="800" dirty="0"/>
              <a:t>/</a:t>
            </a:r>
            <a:r>
              <a:rPr lang="en-US" sz="800" dirty="0" err="1"/>
              <a:t>amy</a:t>
            </a:r>
            <a:endParaRPr lang="en-US" sz="800" dirty="0"/>
          </a:p>
          <a:p>
            <a:r>
              <a:rPr lang="en-US" sz="800" dirty="0"/>
              <a:t>V2:FBI:KIDNPNG</a:t>
            </a:r>
          </a:p>
          <a:p>
            <a:r>
              <a:rPr lang="en-US" sz="800" dirty="0"/>
              <a:t>20111 blond[]</a:t>
            </a:r>
          </a:p>
        </p:txBody>
      </p:sp>
      <p:sp>
        <p:nvSpPr>
          <p:cNvPr id="17" name="Cube 16"/>
          <p:cNvSpPr/>
          <p:nvPr/>
        </p:nvSpPr>
        <p:spPr>
          <a:xfrm>
            <a:off x="10073942" y="1735395"/>
            <a:ext cx="1541929" cy="1815009"/>
          </a:xfrm>
          <a:prstGeom prst="cub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52400" y="6488668"/>
            <a:ext cx="222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Sirnce</a:t>
            </a:r>
            <a:r>
              <a:rPr lang="en-US" dirty="0"/>
              <a:t>: 9:23AM</a:t>
            </a:r>
          </a:p>
        </p:txBody>
      </p:sp>
    </p:spTree>
    <p:extLst>
      <p:ext uri="{BB962C8B-B14F-4D97-AF65-F5344CB8AC3E}">
        <p14:creationId xmlns:p14="http://schemas.microsoft.com/office/powerpoint/2010/main" val="425213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03422" y="4196774"/>
            <a:ext cx="40879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https://www.gov.il/en/departments/prime_ministers_office/govil-landing-page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9572" y="2417204"/>
            <a:ext cx="1531338" cy="10259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25746" y="1377325"/>
            <a:ext cx="412615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A2458"/>
                </a:solidFill>
                <a:latin typeface="MercurySSm-Book-Pro_Web"/>
              </a:rPr>
              <a:t>The United States unequivocally condemns this appalling assault against Israel 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3422" y="5341468"/>
            <a:ext cx="2024501" cy="12891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1718" y="4177553"/>
            <a:ext cx="445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FBI:WMD(ATOMCLOCI(</a:t>
            </a:r>
            <a:r>
              <a:rPr lang="en-US" strike="sngStrike" dirty="0" err="1"/>
              <a:t>kim</a:t>
            </a:r>
            <a:r>
              <a:rPr lang="en-US" strike="sngStrike" dirty="0"/>
              <a:t> </a:t>
            </a:r>
            <a:r>
              <a:rPr lang="en-US" strike="sngStrike" dirty="0" err="1"/>
              <a:t>kardish</a:t>
            </a:r>
            <a:r>
              <a:rPr lang="en-US" strike="sngStrike" dirty="0"/>
              <a:t>.,</a:t>
            </a:r>
            <a:r>
              <a:rPr lang="en-US" strike="sngStrike" dirty="0" err="1"/>
              <a:t>hisband</a:t>
            </a:r>
            <a:r>
              <a:rPr lang="en-US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793506" y="4177553"/>
            <a:ext cx="1398494" cy="3944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03422" y="4972136"/>
            <a:ext cx="134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ID-US-CA-de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325746" y="1567297"/>
            <a:ext cx="392654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A2458"/>
                </a:solidFill>
                <a:latin typeface="MercurySSm-Book-Pro_Web"/>
              </a:rPr>
              <a:t>Israel has a right to defend itself and its people.</a:t>
            </a:r>
            <a:endParaRPr lang="en-US" sz="800" dirty="0"/>
          </a:p>
        </p:txBody>
      </p:sp>
      <p:pic>
        <p:nvPicPr>
          <p:cNvPr id="5122" name="Picture 2" descr="President Joe Biden, with Secretary of State Antony Blinken, addresses the attacks in Israel Saturday, October 7, 2023 in the State Dining Room of the White House in Washington, DC.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2751"/>
            <a:ext cx="2530101" cy="1686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305926" y="3802327"/>
            <a:ext cx="3082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A2458"/>
                </a:solidFill>
                <a:latin typeface="MercurySSm-Book-Pro_Web"/>
              </a:rPr>
              <a:t>Prime Minister Netanyahu.</a:t>
            </a:r>
            <a:endParaRPr lang="en-US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803422" y="4196774"/>
            <a:ext cx="43030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57" y="3830830"/>
            <a:ext cx="465270" cy="34793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644443" y="4972136"/>
            <a:ext cx="47309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644443" y="3636395"/>
            <a:ext cx="47309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President Joe Biden, with Secretary of State Antony Blinken, addresses the attacks in Israel Saturday, October 7, 2023 in the State Dining Room of the White House in Washington, DC.">
            <a:hlinkClick r:id="rId4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290" y="1276156"/>
            <a:ext cx="1543901" cy="1029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>
            <a:off x="3644443" y="2387036"/>
            <a:ext cx="473097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487264" y="2405045"/>
            <a:ext cx="31457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Vote and Policy review, wait</a:t>
            </a:r>
          </a:p>
          <a:p>
            <a:pPr marL="285750" indent="-285750">
              <a:buFontTx/>
              <a:buChar char="-"/>
            </a:pPr>
            <a:r>
              <a:rPr lang="en-US" dirty="0"/>
              <a:t>United States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Israel</a:t>
            </a:r>
          </a:p>
          <a:p>
            <a:pPr marL="285750" indent="-285750">
              <a:buFontTx/>
              <a:buChar char="-"/>
            </a:pPr>
            <a:r>
              <a:rPr lang="en-US" dirty="0"/>
              <a:t>Palestine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044" y="1567297"/>
            <a:ext cx="832637" cy="5301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671044" y="1351853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ID-US-CA-de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55" y="2829485"/>
            <a:ext cx="832637" cy="53019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776455" y="2614041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ID-US-CA-de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23" y="4091673"/>
            <a:ext cx="832637" cy="53019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705123" y="3876229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ID-US-CA-de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31" y="5325419"/>
            <a:ext cx="832637" cy="53019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777731" y="5109975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ID-US-CA-de</a:t>
            </a:r>
          </a:p>
        </p:txBody>
      </p:sp>
    </p:spTree>
    <p:extLst>
      <p:ext uri="{BB962C8B-B14F-4D97-AF65-F5344CB8AC3E}">
        <p14:creationId xmlns:p14="http://schemas.microsoft.com/office/powerpoint/2010/main" val="2575472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755" y="2198131"/>
            <a:ext cx="1581150" cy="2057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883" y="2274794"/>
            <a:ext cx="2495550" cy="18288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64883" y="1905462"/>
            <a:ext cx="2117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</a:t>
            </a:r>
            <a:r>
              <a:rPr lang="en-US" dirty="0"/>
              <a:t> innovation 2011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3279" y="1335741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093" y="2274449"/>
            <a:ext cx="2533650" cy="180022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261412" y="1764219"/>
            <a:ext cx="3460376" cy="23393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80" y="1129897"/>
            <a:ext cx="1248041" cy="69890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478306" y="1125415"/>
            <a:ext cx="2133599" cy="7033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432149" y="2245528"/>
            <a:ext cx="2948980" cy="185806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3438168" y="2198131"/>
            <a:ext cx="2926773" cy="1905461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168" y="4448735"/>
            <a:ext cx="1378324" cy="137832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19" y="4407722"/>
            <a:ext cx="1914525" cy="107632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7461183" y="4407722"/>
            <a:ext cx="2024061" cy="1419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432149" y="4297937"/>
            <a:ext cx="2162634" cy="1367757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Cloud Callout 24"/>
          <p:cNvSpPr/>
          <p:nvPr/>
        </p:nvSpPr>
        <p:spPr>
          <a:xfrm>
            <a:off x="7014234" y="4312913"/>
            <a:ext cx="1259717" cy="1030941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570719" y="4769568"/>
            <a:ext cx="389940" cy="212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/>
          <p:cNvSpPr/>
          <p:nvPr/>
        </p:nvSpPr>
        <p:spPr>
          <a:xfrm>
            <a:off x="7899242" y="4584902"/>
            <a:ext cx="234509" cy="294451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7432149" y="5015609"/>
            <a:ext cx="325779" cy="25111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7757928" y="4297937"/>
            <a:ext cx="1727316" cy="1780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920562" y="4584902"/>
            <a:ext cx="149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Phill</a:t>
            </a:r>
            <a:r>
              <a:rPr lang="en-US" strike="sngStrike" dirty="0"/>
              <a:t>/</a:t>
            </a:r>
            <a:r>
              <a:rPr lang="en-US" strike="sngStrike" dirty="0" err="1"/>
              <a:t>kiim.hbo</a:t>
            </a:r>
            <a:endParaRPr lang="en-US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6811096" y="1216939"/>
            <a:ext cx="537882" cy="8983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672547" y="1231703"/>
            <a:ext cx="537882" cy="8813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827704" y="1299969"/>
            <a:ext cx="279916" cy="3542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389467" y="1237963"/>
            <a:ext cx="1282164" cy="8625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055099" y="1082983"/>
            <a:ext cx="5248028" cy="99101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37362" y="1117888"/>
            <a:ext cx="2306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CREDIT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13034" y="1278572"/>
            <a:ext cx="1828800" cy="626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18499" y="2012488"/>
            <a:ext cx="11289006" cy="4629052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178641" y="4400236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MLK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2279115" y="1630092"/>
            <a:ext cx="2633543" cy="7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34644" y="1620070"/>
            <a:ext cx="10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032743" y="1384285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33648" y="1993622"/>
            <a:ext cx="903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Brushihn:</a:t>
            </a:r>
            <a:r>
              <a:rPr lang="en-US" dirty="0" err="1"/>
              <a:t>HOMIDE:NANA:HOMCE:GHOST:HOMCE:LUX</a:t>
            </a:r>
            <a:r>
              <a:rPr lang="en-US" dirty="0"/>
              <a:t>:  INT.IPT:BENJAMIN:HOCE:EJSE:FRANLIN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95168" y="1924328"/>
            <a:ext cx="1714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2005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0502318" y="1107604"/>
            <a:ext cx="1689682" cy="8817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Workcamp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66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97" y="2443670"/>
            <a:ext cx="4219967" cy="29163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421" y="4855603"/>
            <a:ext cx="664228" cy="44201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546621" y="4589930"/>
            <a:ext cx="969028" cy="1021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488785" y="3711389"/>
            <a:ext cx="3862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Capable of </a:t>
            </a:r>
            <a:r>
              <a:rPr lang="en-US" dirty="0" err="1"/>
              <a:t>findingg</a:t>
            </a:r>
            <a:r>
              <a:rPr lang="en-US" dirty="0"/>
              <a:t> gop.gov</a:t>
            </a:r>
          </a:p>
          <a:p>
            <a:r>
              <a:rPr lang="en-US" dirty="0"/>
              <a:t>2014 CPVA  </a:t>
            </a:r>
            <a:r>
              <a:rPr lang="en-US" strike="sngStrike" dirty="0"/>
              <a:t>body count (</a:t>
            </a:r>
            <a:r>
              <a:rPr lang="en-US" strike="sngStrike" dirty="0" err="1"/>
              <a:t>famly</a:t>
            </a:r>
            <a:r>
              <a:rPr lang="en-US" strike="sngStrike" dirty="0"/>
              <a:t> version) </a:t>
            </a:r>
          </a:p>
          <a:p>
            <a:r>
              <a:rPr lang="en-US" dirty="0"/>
              <a:t>	  </a:t>
            </a:r>
            <a:r>
              <a:rPr lang="en-US" sz="800" strike="sngStrike" dirty="0"/>
              <a:t> *</a:t>
            </a:r>
            <a:r>
              <a:rPr lang="en-US" sz="800" strike="sngStrike" dirty="0" err="1"/>
              <a:t>tophat</a:t>
            </a:r>
            <a:r>
              <a:rPr lang="en-US" sz="800" strike="sngStrike" dirty="0"/>
              <a:t> at beach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86009" y="3065930"/>
            <a:ext cx="2077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2014-&gt;2016-&gt;20123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47374" y="2492189"/>
            <a:ext cx="4877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PENTGAON.EMEA.HOMCEP:SPY</a:t>
            </a:r>
            <a:r>
              <a:rPr lang="en-US" strike="sngStrike" dirty="0"/>
              <a:t>(</a:t>
            </a:r>
            <a:r>
              <a:rPr lang="en-US" strike="sngStrike" dirty="0" err="1"/>
              <a:t>breuer</a:t>
            </a:r>
            <a:r>
              <a:rPr lang="en-US" strike="sngStrike" dirty="0"/>
              <a:t>).deere.cat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98385" y="2861521"/>
            <a:ext cx="37946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AVABISATLY.Republican</a:t>
            </a:r>
            <a:r>
              <a:rPr lang="en-US" dirty="0"/>
              <a:t> 2005-2023</a:t>
            </a:r>
          </a:p>
          <a:p>
            <a:r>
              <a:rPr lang="en-US" dirty="0"/>
              <a:t>		</a:t>
            </a:r>
            <a:r>
              <a:rPr lang="en-US" sz="800" dirty="0"/>
              <a:t>        0.1 fine 20014 CPVA-2023  CIVIL CODE</a:t>
            </a:r>
          </a:p>
        </p:txBody>
      </p:sp>
    </p:spTree>
    <p:extLst>
      <p:ext uri="{BB962C8B-B14F-4D97-AF65-F5344CB8AC3E}">
        <p14:creationId xmlns:p14="http://schemas.microsoft.com/office/powerpoint/2010/main" val="1911682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Hexagon 6"/>
          <p:cNvSpPr/>
          <p:nvPr/>
        </p:nvSpPr>
        <p:spPr>
          <a:xfrm>
            <a:off x="711200" y="1553029"/>
            <a:ext cx="1596571" cy="1190171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Service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348343" y="3004457"/>
            <a:ext cx="11437257" cy="58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259" y="3062514"/>
            <a:ext cx="1680315" cy="111817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348342" y="4206771"/>
            <a:ext cx="11437257" cy="58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40302" y="3170814"/>
            <a:ext cx="553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Angela.damiler.porche.employe.Evelin</a:t>
            </a:r>
            <a:r>
              <a:rPr lang="en-US" dirty="0"/>
              <a:t>.?</a:t>
            </a:r>
          </a:p>
          <a:p>
            <a:r>
              <a:rPr lang="en-US" dirty="0" err="1"/>
              <a:t>Angel.UPS</a:t>
            </a:r>
            <a:r>
              <a:rPr lang="en-US" dirty="0"/>
              <a:t>(Brown).CIVIEL CODE   x/y </a:t>
            </a:r>
            <a:r>
              <a:rPr lang="en-US" dirty="0" err="1"/>
              <a:t>SQ.INT.”Valley</a:t>
            </a:r>
            <a:r>
              <a:rPr lang="en-US" dirty="0"/>
              <a:t> View”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913257" y="3093672"/>
            <a:ext cx="2278743" cy="6058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15" name="Hexagon 14"/>
          <p:cNvSpPr/>
          <p:nvPr/>
        </p:nvSpPr>
        <p:spPr>
          <a:xfrm>
            <a:off x="2503714" y="1568556"/>
            <a:ext cx="1596571" cy="1190171"/>
          </a:xfrm>
          <a:prstGeom prst="hexagon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048461"/>
              </p:ext>
            </p:extLst>
          </p:nvPr>
        </p:nvGraphicFramePr>
        <p:xfrm>
          <a:off x="6344626" y="1921678"/>
          <a:ext cx="889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9" name="Packager Shell Object" showAsIcon="1" r:id="rId4" imgW="889200" imgH="532800" progId="Package">
                  <p:embed/>
                </p:oleObj>
              </mc:Choice>
              <mc:Fallback>
                <p:oleObj name="Packager Shell Object" showAsIcon="1" r:id="rId4" imgW="8892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44626" y="1921678"/>
                        <a:ext cx="889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6"/>
          <p:cNvSpPr/>
          <p:nvPr/>
        </p:nvSpPr>
        <p:spPr>
          <a:xfrm>
            <a:off x="4441371" y="1553029"/>
            <a:ext cx="1406003" cy="133531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441371" y="155302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8505850"/>
              </p:ext>
            </p:extLst>
          </p:nvPr>
        </p:nvGraphicFramePr>
        <p:xfrm>
          <a:off x="7432492" y="1896941"/>
          <a:ext cx="10969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0" name="Packager Shell Object" showAsIcon="1" r:id="rId6" imgW="1096920" imgH="532800" progId="Package">
                  <p:embed/>
                </p:oleObj>
              </mc:Choice>
              <mc:Fallback>
                <p:oleObj name="Packager Shell Object" showAsIcon="1" r:id="rId6" imgW="109692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32492" y="1896941"/>
                        <a:ext cx="10969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6503532"/>
              </p:ext>
            </p:extLst>
          </p:nvPr>
        </p:nvGraphicFramePr>
        <p:xfrm>
          <a:off x="8728321" y="1896941"/>
          <a:ext cx="8890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01" name="Packager Shell Object" showAsIcon="1" r:id="rId8" imgW="889200" imgH="532800" progId="Package">
                  <p:embed/>
                </p:oleObj>
              </mc:Choice>
              <mc:Fallback>
                <p:oleObj name="Packager Shell Object" showAsIcon="1" r:id="rId8" imgW="88920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728321" y="1896941"/>
                        <a:ext cx="88900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9" name="Straight Connector 8"/>
          <p:cNvCxnSpPr/>
          <p:nvPr/>
        </p:nvCxnSpPr>
        <p:spPr>
          <a:xfrm flipV="1">
            <a:off x="3301999" y="3347884"/>
            <a:ext cx="4293420" cy="146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3301999" y="3581802"/>
            <a:ext cx="1491227" cy="235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3"/>
          </p:cNvCxnSpPr>
          <p:nvPr/>
        </p:nvCxnSpPr>
        <p:spPr>
          <a:xfrm flipV="1">
            <a:off x="7005484" y="3493980"/>
            <a:ext cx="1672552" cy="346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115159" y="3124675"/>
            <a:ext cx="5588019" cy="8813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48341" y="5003717"/>
            <a:ext cx="11437257" cy="58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: Single Corner Rounded 8">
            <a:extLst>
              <a:ext uri="{FF2B5EF4-FFF2-40B4-BE49-F238E27FC236}">
                <a16:creationId xmlns:a16="http://schemas.microsoft.com/office/drawing/2014/main" id="{276DFCED-3EBB-47B3-A5CB-8F1AA6B64B9A}"/>
              </a:ext>
            </a:extLst>
          </p:cNvPr>
          <p:cNvSpPr/>
          <p:nvPr/>
        </p:nvSpPr>
        <p:spPr>
          <a:xfrm>
            <a:off x="711200" y="4295805"/>
            <a:ext cx="1295616" cy="268380"/>
          </a:xfrm>
          <a:prstGeom prst="round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27" name="Rectangle: Single Corner Rounded 9">
            <a:extLst>
              <a:ext uri="{FF2B5EF4-FFF2-40B4-BE49-F238E27FC236}">
                <a16:creationId xmlns:a16="http://schemas.microsoft.com/office/drawing/2014/main" id="{47556677-5EED-48A4-8D5B-A91D83D256E2}"/>
              </a:ext>
            </a:extLst>
          </p:cNvPr>
          <p:cNvSpPr/>
          <p:nvPr/>
        </p:nvSpPr>
        <p:spPr>
          <a:xfrm>
            <a:off x="664026" y="4587267"/>
            <a:ext cx="1295616" cy="323160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39" y="5201662"/>
            <a:ext cx="759860" cy="440719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2177549" y="4662914"/>
            <a:ext cx="2572123" cy="1645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105" y="5150306"/>
            <a:ext cx="349520" cy="6085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723420" y="5208693"/>
            <a:ext cx="80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145586" y="5081546"/>
            <a:ext cx="766508" cy="62289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836865" y="5061773"/>
            <a:ext cx="766508" cy="70472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958005" y="5217911"/>
            <a:ext cx="80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617" y="5351592"/>
            <a:ext cx="759860" cy="44071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283" y="5300236"/>
            <a:ext cx="349520" cy="608576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464598" y="5358623"/>
            <a:ext cx="80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sp>
        <p:nvSpPr>
          <p:cNvPr id="36" name="Rectangle 35"/>
          <p:cNvSpPr/>
          <p:nvPr/>
        </p:nvSpPr>
        <p:spPr>
          <a:xfrm>
            <a:off x="8886764" y="5231476"/>
            <a:ext cx="766508" cy="62289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578043" y="5211703"/>
            <a:ext cx="766508" cy="70472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115" y="5081546"/>
            <a:ext cx="514279" cy="77282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H="1" flipV="1">
            <a:off x="8886764" y="4910427"/>
            <a:ext cx="1001351" cy="1269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91736" y="5145374"/>
            <a:ext cx="819048" cy="495238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7415621" y="4959064"/>
            <a:ext cx="1078717" cy="142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568021" y="5111464"/>
            <a:ext cx="1078717" cy="142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10115" y="5209202"/>
            <a:ext cx="819048" cy="495238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6684092" y="5100318"/>
            <a:ext cx="766508" cy="70472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217767" y="5133511"/>
            <a:ext cx="766508" cy="70472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758" y="5152159"/>
            <a:ext cx="832637" cy="53019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564" y="6018989"/>
            <a:ext cx="832637" cy="53019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173395" y="4853966"/>
            <a:ext cx="1004154" cy="1093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54095" y="5926488"/>
            <a:ext cx="559611" cy="75318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454689" y="6060908"/>
            <a:ext cx="805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147" y="5935264"/>
            <a:ext cx="352425" cy="5334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82" y="6072395"/>
            <a:ext cx="497294" cy="49729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857399" y="6531752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dr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1857399" y="6569689"/>
            <a:ext cx="450372" cy="331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575611" y="5950718"/>
            <a:ext cx="766508" cy="70472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3717031" y="5867534"/>
            <a:ext cx="766508" cy="70472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70" y="5078014"/>
            <a:ext cx="2676525" cy="17145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77314" y="5072324"/>
            <a:ext cx="2305420" cy="1766039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H="1" flipV="1">
            <a:off x="9913257" y="5152159"/>
            <a:ext cx="881563" cy="1049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888115" y="5078706"/>
            <a:ext cx="766508" cy="704725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1" y="1190427"/>
            <a:ext cx="733595" cy="777485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41500" y="1190427"/>
            <a:ext cx="715576" cy="888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/>
          <p:cNvSpPr/>
          <p:nvPr/>
        </p:nvSpPr>
        <p:spPr>
          <a:xfrm>
            <a:off x="23481" y="1226927"/>
            <a:ext cx="733595" cy="88137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085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icture 10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764" y="6141965"/>
            <a:ext cx="794439" cy="498068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6883032" y="6357480"/>
            <a:ext cx="15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Persey</a:t>
            </a:r>
            <a:r>
              <a:rPr lang="en-US" strike="sngStrike" dirty="0"/>
              <a:t> Jackson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233717" y="3379370"/>
            <a:ext cx="1755058" cy="4443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914400"/>
            <a:ext cx="12192000" cy="2110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7374" y="457200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Parnter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181" y="1454991"/>
            <a:ext cx="1452269" cy="10836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5979" y="1454991"/>
            <a:ext cx="1347634" cy="110647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1632" y="2579719"/>
            <a:ext cx="9788013" cy="75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671486" y="1390033"/>
            <a:ext cx="1720644" cy="117143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549446" y="1367171"/>
            <a:ext cx="1720644" cy="1171436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52" y="1213235"/>
            <a:ext cx="838122" cy="83812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4644552" y="1210936"/>
            <a:ext cx="838122" cy="82887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371" y="2130259"/>
            <a:ext cx="848548" cy="56467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725371" y="2114109"/>
            <a:ext cx="838122" cy="62071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711913" y="1424284"/>
            <a:ext cx="1624949" cy="3350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48003" y="1355782"/>
            <a:ext cx="79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Pinata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93" y="2647117"/>
            <a:ext cx="352425" cy="5334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233996" y="2647117"/>
            <a:ext cx="1076632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53080" y="2753069"/>
            <a:ext cx="262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Apple.tange.employee</a:t>
            </a:r>
            <a:r>
              <a:rPr lang="en-US" dirty="0"/>
              <a:t>.?.?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281" y="3321334"/>
            <a:ext cx="1016245" cy="101624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399281" y="3425970"/>
            <a:ext cx="1184925" cy="6977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45392" y="3247215"/>
            <a:ext cx="9866671" cy="13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03" y="4322369"/>
            <a:ext cx="876549" cy="87654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72262" y="4287169"/>
            <a:ext cx="9788013" cy="75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79912" y="5224839"/>
            <a:ext cx="9788013" cy="75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455900" y="4322369"/>
            <a:ext cx="1076632" cy="876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88" y="5294807"/>
            <a:ext cx="555461" cy="55546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1173597" y="5701536"/>
            <a:ext cx="1076632" cy="876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650259" y="3328433"/>
            <a:ext cx="646087" cy="88871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695690" y="4278713"/>
            <a:ext cx="666615" cy="870194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645093" y="5294807"/>
            <a:ext cx="8452617" cy="63139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850935" y="2771228"/>
            <a:ext cx="5116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latin typeface="Inter"/>
              </a:rPr>
              <a:t>Django</a:t>
            </a:r>
            <a:endParaRPr lang="en-US" sz="800" strike="sngStrike" dirty="0"/>
          </a:p>
        </p:txBody>
      </p:sp>
      <p:sp>
        <p:nvSpPr>
          <p:cNvPr id="37" name="Rectangle 36"/>
          <p:cNvSpPr/>
          <p:nvPr/>
        </p:nvSpPr>
        <p:spPr>
          <a:xfrm>
            <a:off x="1539792" y="2715510"/>
            <a:ext cx="8452617" cy="631393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Isosceles Triangle 43"/>
          <p:cNvSpPr/>
          <p:nvPr/>
        </p:nvSpPr>
        <p:spPr>
          <a:xfrm>
            <a:off x="3435894" y="3413661"/>
            <a:ext cx="512467" cy="509646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593210" y="3908693"/>
            <a:ext cx="314631" cy="338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229366" y="3789917"/>
            <a:ext cx="881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Nick</a:t>
            </a:r>
          </a:p>
          <a:p>
            <a:r>
              <a:rPr lang="en-US" dirty="0"/>
              <a:t>Winter</a:t>
            </a:r>
          </a:p>
        </p:txBody>
      </p:sp>
      <p:cxnSp>
        <p:nvCxnSpPr>
          <p:cNvPr id="50" name="Straight Connector 49"/>
          <p:cNvCxnSpPr/>
          <p:nvPr/>
        </p:nvCxnSpPr>
        <p:spPr>
          <a:xfrm>
            <a:off x="3907841" y="3346242"/>
            <a:ext cx="383458" cy="47748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228579" y="3348087"/>
            <a:ext cx="383458" cy="47748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450000" y="3971604"/>
            <a:ext cx="873765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DANIEL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0646808" y="3494119"/>
            <a:ext cx="1606385" cy="4436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62551" y="3491133"/>
            <a:ext cx="10757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  <a:p>
            <a:r>
              <a:rPr lang="en-US" b="1" dirty="0"/>
              <a:t>March 23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2995" y="3667698"/>
            <a:ext cx="1245492" cy="932953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740509" y="4058258"/>
            <a:ext cx="522841" cy="20409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18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312063" y="4327007"/>
            <a:ext cx="206723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b="1" strike="sngStrike" dirty="0" err="1"/>
              <a:t>Itwach.apple</a:t>
            </a:r>
            <a:r>
              <a:rPr lang="en-US" b="1" dirty="0" err="1"/>
              <a:t>.ATOMCLOCIK</a:t>
            </a:r>
            <a:endParaRPr lang="en-US" b="1" dirty="0"/>
          </a:p>
        </p:txBody>
      </p:sp>
      <p:sp>
        <p:nvSpPr>
          <p:cNvPr id="60" name="Rectangle 59"/>
          <p:cNvSpPr/>
          <p:nvPr/>
        </p:nvSpPr>
        <p:spPr>
          <a:xfrm>
            <a:off x="10001868" y="4115320"/>
            <a:ext cx="96789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/>
              <a:t>IMPORT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137" y="3802322"/>
            <a:ext cx="421592" cy="421592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3175400" y="3328433"/>
            <a:ext cx="1931977" cy="104408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4143" y="6084868"/>
            <a:ext cx="637678" cy="711612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740509" y="5949897"/>
            <a:ext cx="9788013" cy="75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9872582" y="6206703"/>
            <a:ext cx="2319418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</a:t>
            </a:r>
            <a:r>
              <a:rPr lang="en-US" dirty="0" err="1">
                <a:solidFill>
                  <a:schemeClr val="bg1"/>
                </a:solidFill>
              </a:rPr>
              <a:t>homcieide:MATTHIAS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7" name="Straight Connector 66"/>
          <p:cNvCxnSpPr/>
          <p:nvPr/>
        </p:nvCxnSpPr>
        <p:spPr>
          <a:xfrm>
            <a:off x="1399281" y="6084868"/>
            <a:ext cx="1184925" cy="4911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711913" y="6082818"/>
            <a:ext cx="689907" cy="766900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2755075" y="6048816"/>
            <a:ext cx="215775" cy="781741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H="1" flipV="1">
            <a:off x="2611052" y="6193040"/>
            <a:ext cx="807924" cy="493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2131" y="6048815"/>
            <a:ext cx="255240" cy="705101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H="1" flipV="1">
            <a:off x="3145484" y="6206703"/>
            <a:ext cx="807924" cy="493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1263350" y="5926200"/>
            <a:ext cx="1347702" cy="904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361" y="6193039"/>
            <a:ext cx="866799" cy="487031"/>
          </a:xfrm>
          <a:prstGeom prst="rect">
            <a:avLst/>
          </a:prstGeom>
        </p:spPr>
      </p:pic>
      <p:sp>
        <p:nvSpPr>
          <p:cNvPr id="77" name="Rectangle 76"/>
          <p:cNvSpPr/>
          <p:nvPr/>
        </p:nvSpPr>
        <p:spPr>
          <a:xfrm>
            <a:off x="3870629" y="6216699"/>
            <a:ext cx="279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voodo</a:t>
            </a:r>
            <a:r>
              <a:rPr lang="en-US" strike="sngStrike" dirty="0"/>
              <a:t> dense bone collector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870629" y="6025120"/>
            <a:ext cx="261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Gheoh</a:t>
            </a:r>
            <a:r>
              <a:rPr lang="en-US" dirty="0"/>
              <a:t>(</a:t>
            </a:r>
            <a:r>
              <a:rPr lang="en-US" strike="sngStrike" dirty="0"/>
              <a:t>vodka).</a:t>
            </a:r>
            <a:r>
              <a:rPr lang="en-US" strike="sngStrike" dirty="0" err="1"/>
              <a:t>roth</a:t>
            </a:r>
            <a:r>
              <a:rPr lang="en-US" dirty="0" err="1"/>
              <a:t>.LARRY</a:t>
            </a:r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295" y="6469675"/>
            <a:ext cx="379286" cy="379286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5573919" y="6394452"/>
            <a:ext cx="1314561" cy="463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4558" y="6186392"/>
            <a:ext cx="443488" cy="653562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7965059" y="6048815"/>
            <a:ext cx="762486" cy="7136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927069" y="6357480"/>
            <a:ext cx="587367" cy="498068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601209" y="5808318"/>
            <a:ext cx="1773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trike="sngStrike" dirty="0"/>
              <a:t>Denise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06917" y="6401365"/>
            <a:ext cx="875787" cy="457928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6601209" y="6699920"/>
            <a:ext cx="500631" cy="158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6747418" y="5912925"/>
            <a:ext cx="1217641" cy="9131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51264" y="6082818"/>
            <a:ext cx="703648" cy="6806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67" y="6477541"/>
            <a:ext cx="417431" cy="41743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45977" y="6014338"/>
            <a:ext cx="180578" cy="834623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1723261" y="6020874"/>
            <a:ext cx="4791175" cy="81907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2970850" y="6357480"/>
            <a:ext cx="262867" cy="342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/>
          <p:cNvSpPr/>
          <p:nvPr/>
        </p:nvSpPr>
        <p:spPr>
          <a:xfrm>
            <a:off x="687119" y="6005279"/>
            <a:ext cx="977041" cy="81907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6633550" y="6005844"/>
            <a:ext cx="2213882" cy="819079"/>
          </a:xfrm>
          <a:prstGeom prst="rect">
            <a:avLst/>
          </a:prstGeom>
          <a:solidFill>
            <a:srgbClr val="FFFFFF">
              <a:alpha val="89804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5423785" y="5911632"/>
            <a:ext cx="3700067" cy="98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" y="6056135"/>
            <a:ext cx="690459" cy="690459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6692307" y="6139789"/>
            <a:ext cx="213699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/>
              <a:t>VIRGINA MARY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631485" y="6283277"/>
            <a:ext cx="1116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Ghohe</a:t>
            </a:r>
            <a:r>
              <a:rPr lang="en-US" sz="800" strike="sngStrike" dirty="0"/>
              <a:t>(guys night out)</a:t>
            </a:r>
          </a:p>
        </p:txBody>
      </p:sp>
    </p:spTree>
    <p:extLst>
      <p:ext uri="{BB962C8B-B14F-4D97-AF65-F5344CB8AC3E}">
        <p14:creationId xmlns:p14="http://schemas.microsoft.com/office/powerpoint/2010/main" val="3237315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1547</Words>
  <Application>Microsoft Office PowerPoint</Application>
  <PresentationFormat>Widescreen</PresentationFormat>
  <Paragraphs>376</Paragraphs>
  <Slides>20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Arial</vt:lpstr>
      <vt:lpstr>Calibri</vt:lpstr>
      <vt:lpstr>Calibri Light</vt:lpstr>
      <vt:lpstr>Google Sans</vt:lpstr>
      <vt:lpstr>Inter</vt:lpstr>
      <vt:lpstr>MercurySSm-Book-Pro_Web</vt:lpstr>
      <vt:lpstr>Open Sans</vt:lpstr>
      <vt:lpstr>Roboto</vt:lpstr>
      <vt:lpstr>Roboto Condensed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custom-tc-ems17@FortWorthPublicLibrary.org</cp:lastModifiedBy>
  <cp:revision>152</cp:revision>
  <dcterms:created xsi:type="dcterms:W3CDTF">2023-10-09T13:20:32Z</dcterms:created>
  <dcterms:modified xsi:type="dcterms:W3CDTF">2023-10-12T00:46:47Z</dcterms:modified>
</cp:coreProperties>
</file>